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  <Override PartName="/ppt/notesSlides/notesSlide6.xml" ContentType="application/vnd.openxmlformats-officedocument.presentationml.notesSlid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305" r:id="rId3"/>
    <p:sldId id="328" r:id="rId4"/>
    <p:sldId id="317" r:id="rId5"/>
    <p:sldId id="327" r:id="rId6"/>
    <p:sldId id="329" r:id="rId7"/>
    <p:sldId id="306" r:id="rId8"/>
    <p:sldId id="307" r:id="rId9"/>
    <p:sldId id="309" r:id="rId10"/>
    <p:sldId id="311" r:id="rId11"/>
    <p:sldId id="330" r:id="rId12"/>
    <p:sldId id="312" r:id="rId13"/>
    <p:sldId id="322" r:id="rId14"/>
    <p:sldId id="323" r:id="rId15"/>
    <p:sldId id="313" r:id="rId16"/>
    <p:sldId id="325" r:id="rId17"/>
    <p:sldId id="331" r:id="rId18"/>
    <p:sldId id="314" r:id="rId19"/>
    <p:sldId id="316" r:id="rId20"/>
    <p:sldId id="315" r:id="rId21"/>
    <p:sldId id="319" r:id="rId22"/>
    <p:sldId id="324" r:id="rId23"/>
    <p:sldId id="320" r:id="rId24"/>
    <p:sldId id="303" r:id="rId25"/>
    <p:sldId id="32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135DC-44A7-AF43-74AB-EE5E4FEEF397}" v="112" dt="2024-11-24T15:29:19.165"/>
    <p1510:client id="{3BD55AD3-5A8A-FFE8-83FC-7FC5559DDB07}" v="9" dt="2024-11-25T06:42:00.711"/>
    <p1510:client id="{6A5B7BC5-8466-E886-8C16-50812D463807}" v="50" dt="2024-11-23T13:05:10.106"/>
    <p1510:client id="{726DA162-492C-11D3-4AD3-0186B2EBBB64}" v="382" dt="2024-11-23T12:32:15.226"/>
    <p1510:client id="{9276C68A-6825-C684-E7A1-13C036EB6B76}" v="223" dt="2024-11-24T19:56:23.0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nnegan, Jared" userId="S::uctqjjf@ucl.ac.uk::978ca79b-a857-4b21-896f-3be68401dca1" providerId="AD" clId="Web-{35A135DC-44A7-AF43-74AB-EE5E4FEEF397}"/>
    <pc:docChg chg="modSld">
      <pc:chgData name="Finnegan, Jared" userId="S::uctqjjf@ucl.ac.uk::978ca79b-a857-4b21-896f-3be68401dca1" providerId="AD" clId="Web-{35A135DC-44A7-AF43-74AB-EE5E4FEEF397}" dt="2024-11-24T15:29:19.165" v="104" actId="20577"/>
      <pc:docMkLst>
        <pc:docMk/>
      </pc:docMkLst>
      <pc:sldChg chg="modSp">
        <pc:chgData name="Finnegan, Jared" userId="S::uctqjjf@ucl.ac.uk::978ca79b-a857-4b21-896f-3be68401dca1" providerId="AD" clId="Web-{35A135DC-44A7-AF43-74AB-EE5E4FEEF397}" dt="2024-11-24T15:14:36.094" v="20" actId="20577"/>
        <pc:sldMkLst>
          <pc:docMk/>
          <pc:sldMk cId="405664587" sldId="305"/>
        </pc:sldMkLst>
        <pc:spChg chg="mod">
          <ac:chgData name="Finnegan, Jared" userId="S::uctqjjf@ucl.ac.uk::978ca79b-a857-4b21-896f-3be68401dca1" providerId="AD" clId="Web-{35A135DC-44A7-AF43-74AB-EE5E4FEEF397}" dt="2024-11-24T15:14:36.094" v="20" actId="20577"/>
          <ac:spMkLst>
            <pc:docMk/>
            <pc:sldMk cId="405664587" sldId="305"/>
            <ac:spMk id="3" creationId="{B29368BB-1A4E-BA04-DD8A-EDEE33312C20}"/>
          </ac:spMkLst>
        </pc:spChg>
      </pc:sldChg>
      <pc:sldChg chg="modSp">
        <pc:chgData name="Finnegan, Jared" userId="S::uctqjjf@ucl.ac.uk::978ca79b-a857-4b21-896f-3be68401dca1" providerId="AD" clId="Web-{35A135DC-44A7-AF43-74AB-EE5E4FEEF397}" dt="2024-11-24T15:19:36.696" v="28" actId="20577"/>
        <pc:sldMkLst>
          <pc:docMk/>
          <pc:sldMk cId="1705858442" sldId="306"/>
        </pc:sldMkLst>
        <pc:spChg chg="mod">
          <ac:chgData name="Finnegan, Jared" userId="S::uctqjjf@ucl.ac.uk::978ca79b-a857-4b21-896f-3be68401dca1" providerId="AD" clId="Web-{35A135DC-44A7-AF43-74AB-EE5E4FEEF397}" dt="2024-11-24T15:19:36.696" v="28" actId="20577"/>
          <ac:spMkLst>
            <pc:docMk/>
            <pc:sldMk cId="1705858442" sldId="306"/>
            <ac:spMk id="3" creationId="{EA5BF84E-1449-F242-B098-653941B9C33D}"/>
          </ac:spMkLst>
        </pc:spChg>
      </pc:sldChg>
      <pc:sldChg chg="modSp">
        <pc:chgData name="Finnegan, Jared" userId="S::uctqjjf@ucl.ac.uk::978ca79b-a857-4b21-896f-3be68401dca1" providerId="AD" clId="Web-{35A135DC-44A7-AF43-74AB-EE5E4FEEF397}" dt="2024-11-24T15:20:49.198" v="41" actId="20577"/>
        <pc:sldMkLst>
          <pc:docMk/>
          <pc:sldMk cId="2258421405" sldId="307"/>
        </pc:sldMkLst>
        <pc:spChg chg="mod">
          <ac:chgData name="Finnegan, Jared" userId="S::uctqjjf@ucl.ac.uk::978ca79b-a857-4b21-896f-3be68401dca1" providerId="AD" clId="Web-{35A135DC-44A7-AF43-74AB-EE5E4FEEF397}" dt="2024-11-24T15:20:49.198" v="41" actId="20577"/>
          <ac:spMkLst>
            <pc:docMk/>
            <pc:sldMk cId="2258421405" sldId="307"/>
            <ac:spMk id="3" creationId="{F1EC00A9-FA74-C98C-B28B-05E62E0C3C3C}"/>
          </ac:spMkLst>
        </pc:spChg>
      </pc:sldChg>
      <pc:sldChg chg="modSp">
        <pc:chgData name="Finnegan, Jared" userId="S::uctqjjf@ucl.ac.uk::978ca79b-a857-4b21-896f-3be68401dca1" providerId="AD" clId="Web-{35A135DC-44A7-AF43-74AB-EE5E4FEEF397}" dt="2024-11-24T15:22:28.795" v="62" actId="20577"/>
        <pc:sldMkLst>
          <pc:docMk/>
          <pc:sldMk cId="3998509671" sldId="309"/>
        </pc:sldMkLst>
        <pc:spChg chg="mod">
          <ac:chgData name="Finnegan, Jared" userId="S::uctqjjf@ucl.ac.uk::978ca79b-a857-4b21-896f-3be68401dca1" providerId="AD" clId="Web-{35A135DC-44A7-AF43-74AB-EE5E4FEEF397}" dt="2024-11-24T15:22:28.795" v="62" actId="20577"/>
          <ac:spMkLst>
            <pc:docMk/>
            <pc:sldMk cId="3998509671" sldId="309"/>
            <ac:spMk id="3" creationId="{035FE02F-F706-390A-5292-BE820A24BF0B}"/>
          </ac:spMkLst>
        </pc:spChg>
      </pc:sldChg>
      <pc:sldChg chg="modSp">
        <pc:chgData name="Finnegan, Jared" userId="S::uctqjjf@ucl.ac.uk::978ca79b-a857-4b21-896f-3be68401dca1" providerId="AD" clId="Web-{35A135DC-44A7-AF43-74AB-EE5E4FEEF397}" dt="2024-11-24T15:23:30.968" v="71" actId="20577"/>
        <pc:sldMkLst>
          <pc:docMk/>
          <pc:sldMk cId="1996870219" sldId="311"/>
        </pc:sldMkLst>
        <pc:spChg chg="mod">
          <ac:chgData name="Finnegan, Jared" userId="S::uctqjjf@ucl.ac.uk::978ca79b-a857-4b21-896f-3be68401dca1" providerId="AD" clId="Web-{35A135DC-44A7-AF43-74AB-EE5E4FEEF397}" dt="2024-11-24T15:23:30.968" v="71" actId="20577"/>
          <ac:spMkLst>
            <pc:docMk/>
            <pc:sldMk cId="1996870219" sldId="311"/>
            <ac:spMk id="3" creationId="{B1F55404-F522-EB27-45DE-180E4153E5B1}"/>
          </ac:spMkLst>
        </pc:spChg>
      </pc:sldChg>
      <pc:sldChg chg="modSp">
        <pc:chgData name="Finnegan, Jared" userId="S::uctqjjf@ucl.ac.uk::978ca79b-a857-4b21-896f-3be68401dca1" providerId="AD" clId="Web-{35A135DC-44A7-AF43-74AB-EE5E4FEEF397}" dt="2024-11-24T15:27:26.193" v="100" actId="20577"/>
        <pc:sldMkLst>
          <pc:docMk/>
          <pc:sldMk cId="1179901588" sldId="313"/>
        </pc:sldMkLst>
        <pc:spChg chg="mod">
          <ac:chgData name="Finnegan, Jared" userId="S::uctqjjf@ucl.ac.uk::978ca79b-a857-4b21-896f-3be68401dca1" providerId="AD" clId="Web-{35A135DC-44A7-AF43-74AB-EE5E4FEEF397}" dt="2024-11-24T15:27:26.193" v="100" actId="20577"/>
          <ac:spMkLst>
            <pc:docMk/>
            <pc:sldMk cId="1179901588" sldId="313"/>
            <ac:spMk id="3" creationId="{A7FE8363-A334-E8CB-088E-55AFE797E5A7}"/>
          </ac:spMkLst>
        </pc:spChg>
      </pc:sldChg>
      <pc:sldChg chg="modSp">
        <pc:chgData name="Finnegan, Jared" userId="S::uctqjjf@ucl.ac.uk::978ca79b-a857-4b21-896f-3be68401dca1" providerId="AD" clId="Web-{35A135DC-44A7-AF43-74AB-EE5E4FEEF397}" dt="2024-11-24T15:28:17.742" v="101" actId="20577"/>
        <pc:sldMkLst>
          <pc:docMk/>
          <pc:sldMk cId="1529856" sldId="314"/>
        </pc:sldMkLst>
        <pc:spChg chg="mod">
          <ac:chgData name="Finnegan, Jared" userId="S::uctqjjf@ucl.ac.uk::978ca79b-a857-4b21-896f-3be68401dca1" providerId="AD" clId="Web-{35A135DC-44A7-AF43-74AB-EE5E4FEEF397}" dt="2024-11-24T15:28:17.742" v="101" actId="20577"/>
          <ac:spMkLst>
            <pc:docMk/>
            <pc:sldMk cId="1529856" sldId="314"/>
            <ac:spMk id="3" creationId="{B299FABD-F6AD-8BDD-8C56-D38D493240B1}"/>
          </ac:spMkLst>
        </pc:spChg>
      </pc:sldChg>
      <pc:sldChg chg="modSp">
        <pc:chgData name="Finnegan, Jared" userId="S::uctqjjf@ucl.ac.uk::978ca79b-a857-4b21-896f-3be68401dca1" providerId="AD" clId="Web-{35A135DC-44A7-AF43-74AB-EE5E4FEEF397}" dt="2024-11-24T15:16:05.018" v="24" actId="20577"/>
        <pc:sldMkLst>
          <pc:docMk/>
          <pc:sldMk cId="503901961" sldId="317"/>
        </pc:sldMkLst>
        <pc:spChg chg="mod">
          <ac:chgData name="Finnegan, Jared" userId="S::uctqjjf@ucl.ac.uk::978ca79b-a857-4b21-896f-3be68401dca1" providerId="AD" clId="Web-{35A135DC-44A7-AF43-74AB-EE5E4FEEF397}" dt="2024-11-24T15:16:05.018" v="24" actId="20577"/>
          <ac:spMkLst>
            <pc:docMk/>
            <pc:sldMk cId="503901961" sldId="317"/>
            <ac:spMk id="3" creationId="{95F37259-8741-498E-DFC0-A9D559861D12}"/>
          </ac:spMkLst>
        </pc:spChg>
      </pc:sldChg>
      <pc:sldChg chg="modSp">
        <pc:chgData name="Finnegan, Jared" userId="S::uctqjjf@ucl.ac.uk::978ca79b-a857-4b21-896f-3be68401dca1" providerId="AD" clId="Web-{35A135DC-44A7-AF43-74AB-EE5E4FEEF397}" dt="2024-11-24T15:29:19.165" v="104" actId="20577"/>
        <pc:sldMkLst>
          <pc:docMk/>
          <pc:sldMk cId="3855190205" sldId="320"/>
        </pc:sldMkLst>
        <pc:spChg chg="mod">
          <ac:chgData name="Finnegan, Jared" userId="S::uctqjjf@ucl.ac.uk::978ca79b-a857-4b21-896f-3be68401dca1" providerId="AD" clId="Web-{35A135DC-44A7-AF43-74AB-EE5E4FEEF397}" dt="2024-11-24T15:29:19.165" v="104" actId="20577"/>
          <ac:spMkLst>
            <pc:docMk/>
            <pc:sldMk cId="3855190205" sldId="320"/>
            <ac:spMk id="3" creationId="{4620CD89-C700-5725-B805-93A59AC4ED5A}"/>
          </ac:spMkLst>
        </pc:spChg>
      </pc:sldChg>
      <pc:sldChg chg="modSp">
        <pc:chgData name="Finnegan, Jared" userId="S::uctqjjf@ucl.ac.uk::978ca79b-a857-4b21-896f-3be68401dca1" providerId="AD" clId="Web-{35A135DC-44A7-AF43-74AB-EE5E4FEEF397}" dt="2024-11-24T15:25:31.487" v="78" actId="20577"/>
        <pc:sldMkLst>
          <pc:docMk/>
          <pc:sldMk cId="787616697" sldId="323"/>
        </pc:sldMkLst>
        <pc:spChg chg="mod">
          <ac:chgData name="Finnegan, Jared" userId="S::uctqjjf@ucl.ac.uk::978ca79b-a857-4b21-896f-3be68401dca1" providerId="AD" clId="Web-{35A135DC-44A7-AF43-74AB-EE5E4FEEF397}" dt="2024-11-24T15:25:31.487" v="78" actId="20577"/>
          <ac:spMkLst>
            <pc:docMk/>
            <pc:sldMk cId="787616697" sldId="323"/>
            <ac:spMk id="2" creationId="{5917F2C8-295B-E7F5-5973-4D3FD0EAAEBC}"/>
          </ac:spMkLst>
        </pc:spChg>
      </pc:sldChg>
      <pc:sldChg chg="modSp">
        <pc:chgData name="Finnegan, Jared" userId="S::uctqjjf@ucl.ac.uk::978ca79b-a857-4b21-896f-3be68401dca1" providerId="AD" clId="Web-{35A135DC-44A7-AF43-74AB-EE5E4FEEF397}" dt="2024-11-24T15:16:37.894" v="25"/>
        <pc:sldMkLst>
          <pc:docMk/>
          <pc:sldMk cId="23327204" sldId="327"/>
        </pc:sldMkLst>
        <pc:picChg chg="mod">
          <ac:chgData name="Finnegan, Jared" userId="S::uctqjjf@ucl.ac.uk::978ca79b-a857-4b21-896f-3be68401dca1" providerId="AD" clId="Web-{35A135DC-44A7-AF43-74AB-EE5E4FEEF397}" dt="2024-11-24T15:16:37.894" v="25"/>
          <ac:picMkLst>
            <pc:docMk/>
            <pc:sldMk cId="23327204" sldId="327"/>
            <ac:picMk id="4" creationId="{17195402-D569-C3D4-F2F5-8097F26DD889}"/>
          </ac:picMkLst>
        </pc:picChg>
      </pc:sldChg>
      <pc:sldChg chg="modSp">
        <pc:chgData name="Finnegan, Jared" userId="S::uctqjjf@ucl.ac.uk::978ca79b-a857-4b21-896f-3be68401dca1" providerId="AD" clId="Web-{35A135DC-44A7-AF43-74AB-EE5E4FEEF397}" dt="2024-11-24T15:20:19.432" v="33" actId="20577"/>
        <pc:sldMkLst>
          <pc:docMk/>
          <pc:sldMk cId="3163335058" sldId="328"/>
        </pc:sldMkLst>
        <pc:spChg chg="mod">
          <ac:chgData name="Finnegan, Jared" userId="S::uctqjjf@ucl.ac.uk::978ca79b-a857-4b21-896f-3be68401dca1" providerId="AD" clId="Web-{35A135DC-44A7-AF43-74AB-EE5E4FEEF397}" dt="2024-11-24T15:20:19.432" v="33" actId="20577"/>
          <ac:spMkLst>
            <pc:docMk/>
            <pc:sldMk cId="3163335058" sldId="328"/>
            <ac:spMk id="2" creationId="{73FF80E1-937E-0CE0-A92F-CAEE023764B3}"/>
          </ac:spMkLst>
        </pc:spChg>
      </pc:sldChg>
      <pc:sldChg chg="delAnim">
        <pc:chgData name="Finnegan, Jared" userId="S::uctqjjf@ucl.ac.uk::978ca79b-a857-4b21-896f-3be68401dca1" providerId="AD" clId="Web-{35A135DC-44A7-AF43-74AB-EE5E4FEEF397}" dt="2024-11-24T15:23:57.172" v="72"/>
        <pc:sldMkLst>
          <pc:docMk/>
          <pc:sldMk cId="1786966977" sldId="330"/>
        </pc:sldMkLst>
      </pc:sldChg>
    </pc:docChg>
  </pc:docChgLst>
  <pc:docChgLst>
    <pc:chgData name="Finnegan, Jared" userId="S::uctqjjf@ucl.ac.uk::978ca79b-a857-4b21-896f-3be68401dca1" providerId="AD" clId="Web-{62D104BF-06E9-E1C1-084A-8BEC15299E22}"/>
    <pc:docChg chg="addSld delSld modSld sldOrd">
      <pc:chgData name="Finnegan, Jared" userId="S::uctqjjf@ucl.ac.uk::978ca79b-a857-4b21-896f-3be68401dca1" providerId="AD" clId="Web-{62D104BF-06E9-E1C1-084A-8BEC15299E22}" dt="2024-11-20T20:17:26.180" v="1035" actId="20577"/>
      <pc:docMkLst>
        <pc:docMk/>
      </pc:docMkLst>
      <pc:sldChg chg="addSp delSp modSp addAnim delAnim">
        <pc:chgData name="Finnegan, Jared" userId="S::uctqjjf@ucl.ac.uk::978ca79b-a857-4b21-896f-3be68401dca1" providerId="AD" clId="Web-{62D104BF-06E9-E1C1-084A-8BEC15299E22}" dt="2024-11-20T19:50:03.323" v="466"/>
        <pc:sldMkLst>
          <pc:docMk/>
          <pc:sldMk cId="405664587" sldId="305"/>
        </pc:sldMkLst>
        <pc:spChg chg="ord">
          <ac:chgData name="Finnegan, Jared" userId="S::uctqjjf@ucl.ac.uk::978ca79b-a857-4b21-896f-3be68401dca1" providerId="AD" clId="Web-{62D104BF-06E9-E1C1-084A-8BEC15299E22}" dt="2024-11-20T19:07:41.957" v="81"/>
          <ac:spMkLst>
            <pc:docMk/>
            <pc:sldMk cId="405664587" sldId="305"/>
            <ac:spMk id="2" creationId="{9D35CFD4-288B-2D11-F951-4361F32F66E3}"/>
          </ac:spMkLst>
        </pc:spChg>
        <pc:spChg chg="mod ord">
          <ac:chgData name="Finnegan, Jared" userId="S::uctqjjf@ucl.ac.uk::978ca79b-a857-4b21-896f-3be68401dca1" providerId="AD" clId="Web-{62D104BF-06E9-E1C1-084A-8BEC15299E22}" dt="2024-11-20T19:07:20.331" v="75"/>
          <ac:spMkLst>
            <pc:docMk/>
            <pc:sldMk cId="405664587" sldId="305"/>
            <ac:spMk id="3" creationId="{B29368BB-1A4E-BA04-DD8A-EDEE33312C20}"/>
          </ac:spMkLst>
        </pc:spChg>
        <pc:picChg chg="add mod ord">
          <ac:chgData name="Finnegan, Jared" userId="S::uctqjjf@ucl.ac.uk::978ca79b-a857-4b21-896f-3be68401dca1" providerId="AD" clId="Web-{62D104BF-06E9-E1C1-084A-8BEC15299E22}" dt="2024-11-20T19:07:32.128" v="79"/>
          <ac:picMkLst>
            <pc:docMk/>
            <pc:sldMk cId="405664587" sldId="305"/>
            <ac:picMk id="9" creationId="{510955FC-3B86-8B0B-09BB-132FFB0227A0}"/>
          </ac:picMkLst>
        </pc:picChg>
        <pc:picChg chg="add mod ord">
          <ac:chgData name="Finnegan, Jared" userId="S::uctqjjf@ucl.ac.uk::978ca79b-a857-4b21-896f-3be68401dca1" providerId="AD" clId="Web-{62D104BF-06E9-E1C1-084A-8BEC15299E22}" dt="2024-11-20T19:08:32.692" v="88" actId="1076"/>
          <ac:picMkLst>
            <pc:docMk/>
            <pc:sldMk cId="405664587" sldId="305"/>
            <ac:picMk id="10" creationId="{EDC101AD-84FF-1016-840A-DE187D52FB79}"/>
          </ac:picMkLst>
        </pc:picChg>
        <pc:picChg chg="add mod ord">
          <ac:chgData name="Finnegan, Jared" userId="S::uctqjjf@ucl.ac.uk::978ca79b-a857-4b21-896f-3be68401dca1" providerId="AD" clId="Web-{62D104BF-06E9-E1C1-084A-8BEC15299E22}" dt="2024-11-20T19:08:29.130" v="87" actId="1076"/>
          <ac:picMkLst>
            <pc:docMk/>
            <pc:sldMk cId="405664587" sldId="305"/>
            <ac:picMk id="11" creationId="{FDD2C7F5-AE17-6C60-0C83-4EB4E92F2509}"/>
          </ac:picMkLst>
        </pc:picChg>
      </pc:sldChg>
      <pc:sldChg chg="modSp addAnim delAnim">
        <pc:chgData name="Finnegan, Jared" userId="S::uctqjjf@ucl.ac.uk::978ca79b-a857-4b21-896f-3be68401dca1" providerId="AD" clId="Web-{62D104BF-06E9-E1C1-084A-8BEC15299E22}" dt="2024-11-20T19:49:22.338" v="460"/>
        <pc:sldMkLst>
          <pc:docMk/>
          <pc:sldMk cId="1705858442" sldId="306"/>
        </pc:sldMkLst>
        <pc:spChg chg="mod">
          <ac:chgData name="Finnegan, Jared" userId="S::uctqjjf@ucl.ac.uk::978ca79b-a857-4b21-896f-3be68401dca1" providerId="AD" clId="Web-{62D104BF-06E9-E1C1-084A-8BEC15299E22}" dt="2024-11-20T19:48:04.664" v="455" actId="20577"/>
          <ac:spMkLst>
            <pc:docMk/>
            <pc:sldMk cId="1705858442" sldId="306"/>
            <ac:spMk id="3" creationId="{EA5BF84E-1449-F242-B098-653941B9C33D}"/>
          </ac:spMkLst>
        </pc:spChg>
      </pc:sldChg>
      <pc:sldChg chg="modSp addAnim delAnim">
        <pc:chgData name="Finnegan, Jared" userId="S::uctqjjf@ucl.ac.uk::978ca79b-a857-4b21-896f-3be68401dca1" providerId="AD" clId="Web-{62D104BF-06E9-E1C1-084A-8BEC15299E22}" dt="2024-11-20T19:58:36.603" v="660" actId="20577"/>
        <pc:sldMkLst>
          <pc:docMk/>
          <pc:sldMk cId="2258421405" sldId="307"/>
        </pc:sldMkLst>
        <pc:spChg chg="mod">
          <ac:chgData name="Finnegan, Jared" userId="S::uctqjjf@ucl.ac.uk::978ca79b-a857-4b21-896f-3be68401dca1" providerId="AD" clId="Web-{62D104BF-06E9-E1C1-084A-8BEC15299E22}" dt="2024-11-20T19:58:36.603" v="660" actId="20577"/>
          <ac:spMkLst>
            <pc:docMk/>
            <pc:sldMk cId="2258421405" sldId="307"/>
            <ac:spMk id="3" creationId="{F1EC00A9-FA74-C98C-B28B-05E62E0C3C3C}"/>
          </ac:spMkLst>
        </pc:spChg>
      </pc:sldChg>
      <pc:sldChg chg="modSp addAnim delAnim">
        <pc:chgData name="Finnegan, Jared" userId="S::uctqjjf@ucl.ac.uk::978ca79b-a857-4b21-896f-3be68401dca1" providerId="AD" clId="Web-{62D104BF-06E9-E1C1-084A-8BEC15299E22}" dt="2024-11-20T19:58:30.603" v="655" actId="20577"/>
        <pc:sldMkLst>
          <pc:docMk/>
          <pc:sldMk cId="3998509671" sldId="309"/>
        </pc:sldMkLst>
        <pc:spChg chg="mod">
          <ac:chgData name="Finnegan, Jared" userId="S::uctqjjf@ucl.ac.uk::978ca79b-a857-4b21-896f-3be68401dca1" providerId="AD" clId="Web-{62D104BF-06E9-E1C1-084A-8BEC15299E22}" dt="2024-11-20T19:58:30.603" v="655" actId="20577"/>
          <ac:spMkLst>
            <pc:docMk/>
            <pc:sldMk cId="3998509671" sldId="309"/>
            <ac:spMk id="3" creationId="{035FE02F-F706-390A-5292-BE820A24BF0B}"/>
          </ac:spMkLst>
        </pc:spChg>
      </pc:sldChg>
      <pc:sldChg chg="modSp addAnim delAnim">
        <pc:chgData name="Finnegan, Jared" userId="S::uctqjjf@ucl.ac.uk::978ca79b-a857-4b21-896f-3be68401dca1" providerId="AD" clId="Web-{62D104BF-06E9-E1C1-084A-8BEC15299E22}" dt="2024-11-20T19:59:59.339" v="696" actId="20577"/>
        <pc:sldMkLst>
          <pc:docMk/>
          <pc:sldMk cId="1996870219" sldId="311"/>
        </pc:sldMkLst>
        <pc:spChg chg="mod">
          <ac:chgData name="Finnegan, Jared" userId="S::uctqjjf@ucl.ac.uk::978ca79b-a857-4b21-896f-3be68401dca1" providerId="AD" clId="Web-{62D104BF-06E9-E1C1-084A-8BEC15299E22}" dt="2024-11-20T19:59:59.339" v="696" actId="20577"/>
          <ac:spMkLst>
            <pc:docMk/>
            <pc:sldMk cId="1996870219" sldId="311"/>
            <ac:spMk id="3" creationId="{B1F55404-F522-EB27-45DE-180E4153E5B1}"/>
          </ac:spMkLst>
        </pc:spChg>
      </pc:sldChg>
      <pc:sldChg chg="modSp addAnim delAnim">
        <pc:chgData name="Finnegan, Jared" userId="S::uctqjjf@ucl.ac.uk::978ca79b-a857-4b21-896f-3be68401dca1" providerId="AD" clId="Web-{62D104BF-06E9-E1C1-084A-8BEC15299E22}" dt="2024-11-20T20:05:19.254" v="761" actId="20577"/>
        <pc:sldMkLst>
          <pc:docMk/>
          <pc:sldMk cId="2623381600" sldId="312"/>
        </pc:sldMkLst>
        <pc:spChg chg="mod">
          <ac:chgData name="Finnegan, Jared" userId="S::uctqjjf@ucl.ac.uk::978ca79b-a857-4b21-896f-3be68401dca1" providerId="AD" clId="Web-{62D104BF-06E9-E1C1-084A-8BEC15299E22}" dt="2024-11-20T20:05:19.254" v="761" actId="20577"/>
          <ac:spMkLst>
            <pc:docMk/>
            <pc:sldMk cId="2623381600" sldId="312"/>
            <ac:spMk id="3" creationId="{21B9AEAE-019F-169B-B091-B9138CEAAD95}"/>
          </ac:spMkLst>
        </pc:spChg>
      </pc:sldChg>
      <pc:sldChg chg="modSp">
        <pc:chgData name="Finnegan, Jared" userId="S::uctqjjf@ucl.ac.uk::978ca79b-a857-4b21-896f-3be68401dca1" providerId="AD" clId="Web-{62D104BF-06E9-E1C1-084A-8BEC15299E22}" dt="2024-11-20T20:10:30.059" v="895" actId="20577"/>
        <pc:sldMkLst>
          <pc:docMk/>
          <pc:sldMk cId="1179901588" sldId="313"/>
        </pc:sldMkLst>
        <pc:spChg chg="mod">
          <ac:chgData name="Finnegan, Jared" userId="S::uctqjjf@ucl.ac.uk::978ca79b-a857-4b21-896f-3be68401dca1" providerId="AD" clId="Web-{62D104BF-06E9-E1C1-084A-8BEC15299E22}" dt="2024-11-20T20:10:30.059" v="895" actId="20577"/>
          <ac:spMkLst>
            <pc:docMk/>
            <pc:sldMk cId="1179901588" sldId="313"/>
            <ac:spMk id="3" creationId="{A7FE8363-A334-E8CB-088E-55AFE797E5A7}"/>
          </ac:spMkLst>
        </pc:spChg>
      </pc:sldChg>
      <pc:sldChg chg="modSp">
        <pc:chgData name="Finnegan, Jared" userId="S::uctqjjf@ucl.ac.uk::978ca79b-a857-4b21-896f-3be68401dca1" providerId="AD" clId="Web-{62D104BF-06E9-E1C1-084A-8BEC15299E22}" dt="2024-11-20T20:13:20.627" v="936" actId="20577"/>
        <pc:sldMkLst>
          <pc:docMk/>
          <pc:sldMk cId="1529856" sldId="314"/>
        </pc:sldMkLst>
        <pc:spChg chg="mod">
          <ac:chgData name="Finnegan, Jared" userId="S::uctqjjf@ucl.ac.uk::978ca79b-a857-4b21-896f-3be68401dca1" providerId="AD" clId="Web-{62D104BF-06E9-E1C1-084A-8BEC15299E22}" dt="2024-11-20T20:13:20.627" v="936" actId="20577"/>
          <ac:spMkLst>
            <pc:docMk/>
            <pc:sldMk cId="1529856" sldId="314"/>
            <ac:spMk id="3" creationId="{B299FABD-F6AD-8BDD-8C56-D38D493240B1}"/>
          </ac:spMkLst>
        </pc:spChg>
      </pc:sldChg>
      <pc:sldChg chg="modSp addAnim delAnim">
        <pc:chgData name="Finnegan, Jared" userId="S::uctqjjf@ucl.ac.uk::978ca79b-a857-4b21-896f-3be68401dca1" providerId="AD" clId="Web-{62D104BF-06E9-E1C1-084A-8BEC15299E22}" dt="2024-11-20T19:43:00.359" v="378" actId="20577"/>
        <pc:sldMkLst>
          <pc:docMk/>
          <pc:sldMk cId="503901961" sldId="317"/>
        </pc:sldMkLst>
        <pc:spChg chg="mod">
          <ac:chgData name="Finnegan, Jared" userId="S::uctqjjf@ucl.ac.uk::978ca79b-a857-4b21-896f-3be68401dca1" providerId="AD" clId="Web-{62D104BF-06E9-E1C1-084A-8BEC15299E22}" dt="2024-11-20T19:43:00.359" v="378" actId="20577"/>
          <ac:spMkLst>
            <pc:docMk/>
            <pc:sldMk cId="503901961" sldId="317"/>
            <ac:spMk id="3" creationId="{95F37259-8741-498E-DFC0-A9D559861D12}"/>
          </ac:spMkLst>
        </pc:spChg>
      </pc:sldChg>
      <pc:sldChg chg="addSp modSp del mod setBg">
        <pc:chgData name="Finnegan, Jared" userId="S::uctqjjf@ucl.ac.uk::978ca79b-a857-4b21-896f-3be68401dca1" providerId="AD" clId="Web-{62D104BF-06E9-E1C1-084A-8BEC15299E22}" dt="2024-11-20T19:39:56.588" v="361"/>
        <pc:sldMkLst>
          <pc:docMk/>
          <pc:sldMk cId="1835364114" sldId="318"/>
        </pc:sldMkLst>
      </pc:sldChg>
      <pc:sldChg chg="modSp">
        <pc:chgData name="Finnegan, Jared" userId="S::uctqjjf@ucl.ac.uk::978ca79b-a857-4b21-896f-3be68401dca1" providerId="AD" clId="Web-{62D104BF-06E9-E1C1-084A-8BEC15299E22}" dt="2024-11-20T20:13:40.361" v="938" actId="20577"/>
        <pc:sldMkLst>
          <pc:docMk/>
          <pc:sldMk cId="106069458" sldId="319"/>
        </pc:sldMkLst>
        <pc:spChg chg="mod">
          <ac:chgData name="Finnegan, Jared" userId="S::uctqjjf@ucl.ac.uk::978ca79b-a857-4b21-896f-3be68401dca1" providerId="AD" clId="Web-{62D104BF-06E9-E1C1-084A-8BEC15299E22}" dt="2024-11-20T20:13:40.361" v="938" actId="20577"/>
          <ac:spMkLst>
            <pc:docMk/>
            <pc:sldMk cId="106069458" sldId="319"/>
            <ac:spMk id="3" creationId="{70259398-7015-733D-05AF-43E011EA943B}"/>
          </ac:spMkLst>
        </pc:spChg>
      </pc:sldChg>
      <pc:sldChg chg="modSp">
        <pc:chgData name="Finnegan, Jared" userId="S::uctqjjf@ucl.ac.uk::978ca79b-a857-4b21-896f-3be68401dca1" providerId="AD" clId="Web-{62D104BF-06E9-E1C1-084A-8BEC15299E22}" dt="2024-11-20T20:16:17.975" v="1033" actId="20577"/>
        <pc:sldMkLst>
          <pc:docMk/>
          <pc:sldMk cId="3855190205" sldId="320"/>
        </pc:sldMkLst>
        <pc:spChg chg="mod">
          <ac:chgData name="Finnegan, Jared" userId="S::uctqjjf@ucl.ac.uk::978ca79b-a857-4b21-896f-3be68401dca1" providerId="AD" clId="Web-{62D104BF-06E9-E1C1-084A-8BEC15299E22}" dt="2024-11-20T20:13:56.846" v="946" actId="20577"/>
          <ac:spMkLst>
            <pc:docMk/>
            <pc:sldMk cId="3855190205" sldId="320"/>
            <ac:spMk id="2" creationId="{48ED4C06-D931-95C4-D32E-40E38ED392D1}"/>
          </ac:spMkLst>
        </pc:spChg>
        <pc:spChg chg="mod">
          <ac:chgData name="Finnegan, Jared" userId="S::uctqjjf@ucl.ac.uk::978ca79b-a857-4b21-896f-3be68401dca1" providerId="AD" clId="Web-{62D104BF-06E9-E1C1-084A-8BEC15299E22}" dt="2024-11-20T20:16:17.975" v="1033" actId="20577"/>
          <ac:spMkLst>
            <pc:docMk/>
            <pc:sldMk cId="3855190205" sldId="320"/>
            <ac:spMk id="3" creationId="{4620CD89-C700-5725-B805-93A59AC4ED5A}"/>
          </ac:spMkLst>
        </pc:spChg>
      </pc:sldChg>
      <pc:sldChg chg="addSp delSp modSp del mod setBg">
        <pc:chgData name="Finnegan, Jared" userId="S::uctqjjf@ucl.ac.uk::978ca79b-a857-4b21-896f-3be68401dca1" providerId="AD" clId="Web-{62D104BF-06E9-E1C1-084A-8BEC15299E22}" dt="2024-11-20T19:30:01.165" v="312"/>
        <pc:sldMkLst>
          <pc:docMk/>
          <pc:sldMk cId="1179732206" sldId="321"/>
        </pc:sldMkLst>
      </pc:sldChg>
      <pc:sldChg chg="modSp addAnim delAnim">
        <pc:chgData name="Finnegan, Jared" userId="S::uctqjjf@ucl.ac.uk::978ca79b-a857-4b21-896f-3be68401dca1" providerId="AD" clId="Web-{62D104BF-06E9-E1C1-084A-8BEC15299E22}" dt="2024-11-20T20:06:24.881" v="808" actId="20577"/>
        <pc:sldMkLst>
          <pc:docMk/>
          <pc:sldMk cId="2546550435" sldId="322"/>
        </pc:sldMkLst>
        <pc:spChg chg="mod">
          <ac:chgData name="Finnegan, Jared" userId="S::uctqjjf@ucl.ac.uk::978ca79b-a857-4b21-896f-3be68401dca1" providerId="AD" clId="Web-{62D104BF-06E9-E1C1-084A-8BEC15299E22}" dt="2024-11-20T20:06:24.881" v="808" actId="20577"/>
          <ac:spMkLst>
            <pc:docMk/>
            <pc:sldMk cId="2546550435" sldId="322"/>
            <ac:spMk id="3" creationId="{033BF8DC-88F1-9E37-D46A-47EBC708BB01}"/>
          </ac:spMkLst>
        </pc:spChg>
      </pc:sldChg>
      <pc:sldChg chg="modSp addAnim delAnim">
        <pc:chgData name="Finnegan, Jared" userId="S::uctqjjf@ucl.ac.uk::978ca79b-a857-4b21-896f-3be68401dca1" providerId="AD" clId="Web-{62D104BF-06E9-E1C1-084A-8BEC15299E22}" dt="2024-11-20T20:07:04.585" v="810" actId="20577"/>
        <pc:sldMkLst>
          <pc:docMk/>
          <pc:sldMk cId="787616697" sldId="323"/>
        </pc:sldMkLst>
        <pc:spChg chg="mod">
          <ac:chgData name="Finnegan, Jared" userId="S::uctqjjf@ucl.ac.uk::978ca79b-a857-4b21-896f-3be68401dca1" providerId="AD" clId="Web-{62D104BF-06E9-E1C1-084A-8BEC15299E22}" dt="2024-11-20T20:07:04.585" v="810" actId="20577"/>
          <ac:spMkLst>
            <pc:docMk/>
            <pc:sldMk cId="787616697" sldId="323"/>
            <ac:spMk id="3" creationId="{780684DB-A6F3-C7C6-C4B3-FF5607902AF4}"/>
          </ac:spMkLst>
        </pc:spChg>
      </pc:sldChg>
      <pc:sldChg chg="delSp modSp">
        <pc:chgData name="Finnegan, Jared" userId="S::uctqjjf@ucl.ac.uk::978ca79b-a857-4b21-896f-3be68401dca1" providerId="AD" clId="Web-{62D104BF-06E9-E1C1-084A-8BEC15299E22}" dt="2024-11-20T20:10:57.920" v="914" actId="1076"/>
        <pc:sldMkLst>
          <pc:docMk/>
          <pc:sldMk cId="1871696801" sldId="325"/>
        </pc:sldMkLst>
        <pc:spChg chg="mod">
          <ac:chgData name="Finnegan, Jared" userId="S::uctqjjf@ucl.ac.uk::978ca79b-a857-4b21-896f-3be68401dca1" providerId="AD" clId="Web-{62D104BF-06E9-E1C1-084A-8BEC15299E22}" dt="2024-11-20T20:10:54.466" v="913" actId="20577"/>
          <ac:spMkLst>
            <pc:docMk/>
            <pc:sldMk cId="1871696801" sldId="325"/>
            <ac:spMk id="2" creationId="{032D5884-477A-72F9-8602-FB60A32AD471}"/>
          </ac:spMkLst>
        </pc:spChg>
      </pc:sldChg>
      <pc:sldChg chg="addSp delSp modSp new modNotes">
        <pc:chgData name="Finnegan, Jared" userId="S::uctqjjf@ucl.ac.uk::978ca79b-a857-4b21-896f-3be68401dca1" providerId="AD" clId="Web-{62D104BF-06E9-E1C1-084A-8BEC15299E22}" dt="2024-11-20T19:25:24.705" v="233"/>
        <pc:sldMkLst>
          <pc:docMk/>
          <pc:sldMk cId="23327204" sldId="327"/>
        </pc:sldMkLst>
        <pc:picChg chg="add mod ord modCrop">
          <ac:chgData name="Finnegan, Jared" userId="S::uctqjjf@ucl.ac.uk::978ca79b-a857-4b21-896f-3be68401dca1" providerId="AD" clId="Web-{62D104BF-06E9-E1C1-084A-8BEC15299E22}" dt="2024-11-20T19:24:17.859" v="221" actId="1076"/>
          <ac:picMkLst>
            <pc:docMk/>
            <pc:sldMk cId="23327204" sldId="327"/>
            <ac:picMk id="4" creationId="{17195402-D569-C3D4-F2F5-8097F26DD889}"/>
          </ac:picMkLst>
        </pc:picChg>
      </pc:sldChg>
      <pc:sldChg chg="addSp modSp new addAnim delAnim">
        <pc:chgData name="Finnegan, Jared" userId="S::uctqjjf@ucl.ac.uk::978ca79b-a857-4b21-896f-3be68401dca1" providerId="AD" clId="Web-{62D104BF-06E9-E1C1-084A-8BEC15299E22}" dt="2024-11-20T20:17:26.180" v="1035" actId="20577"/>
        <pc:sldMkLst>
          <pc:docMk/>
          <pc:sldMk cId="3163335058" sldId="328"/>
        </pc:sldMkLst>
        <pc:spChg chg="mod">
          <ac:chgData name="Finnegan, Jared" userId="S::uctqjjf@ucl.ac.uk::978ca79b-a857-4b21-896f-3be68401dca1" providerId="AD" clId="Web-{62D104BF-06E9-E1C1-084A-8BEC15299E22}" dt="2024-11-20T19:42:05.873" v="368" actId="20577"/>
          <ac:spMkLst>
            <pc:docMk/>
            <pc:sldMk cId="3163335058" sldId="328"/>
            <ac:spMk id="2" creationId="{73FF80E1-937E-0CE0-A92F-CAEE023764B3}"/>
          </ac:spMkLst>
        </pc:spChg>
        <pc:spChg chg="mod">
          <ac:chgData name="Finnegan, Jared" userId="S::uctqjjf@ucl.ac.uk::978ca79b-a857-4b21-896f-3be68401dca1" providerId="AD" clId="Web-{62D104BF-06E9-E1C1-084A-8BEC15299E22}" dt="2024-11-20T20:17:26.180" v="1035" actId="20577"/>
          <ac:spMkLst>
            <pc:docMk/>
            <pc:sldMk cId="3163335058" sldId="328"/>
            <ac:spMk id="3" creationId="{39BDEE2E-9A45-833A-4312-979DF8941DAB}"/>
          </ac:spMkLst>
        </pc:spChg>
        <pc:picChg chg="add mod">
          <ac:chgData name="Finnegan, Jared" userId="S::uctqjjf@ucl.ac.uk::978ca79b-a857-4b21-896f-3be68401dca1" providerId="AD" clId="Web-{62D104BF-06E9-E1C1-084A-8BEC15299E22}" dt="2024-11-20T19:42:16.592" v="371" actId="1076"/>
          <ac:picMkLst>
            <pc:docMk/>
            <pc:sldMk cId="3163335058" sldId="328"/>
            <ac:picMk id="4" creationId="{44FAB965-4B2D-62E3-2B5B-AA0EFE356A81}"/>
          </ac:picMkLst>
        </pc:picChg>
      </pc:sldChg>
      <pc:sldChg chg="addSp delSp modSp new mod setBg">
        <pc:chgData name="Finnegan, Jared" userId="S::uctqjjf@ucl.ac.uk::978ca79b-a857-4b21-896f-3be68401dca1" providerId="AD" clId="Web-{62D104BF-06E9-E1C1-084A-8BEC15299E22}" dt="2024-11-20T19:39:41.353" v="360" actId="1076"/>
        <pc:sldMkLst>
          <pc:docMk/>
          <pc:sldMk cId="3808793773" sldId="329"/>
        </pc:sldMkLst>
        <pc:spChg chg="mod">
          <ac:chgData name="Finnegan, Jared" userId="S::uctqjjf@ucl.ac.uk::978ca79b-a857-4b21-896f-3be68401dca1" providerId="AD" clId="Web-{62D104BF-06E9-E1C1-084A-8BEC15299E22}" dt="2024-11-20T19:39:00.336" v="349"/>
          <ac:spMkLst>
            <pc:docMk/>
            <pc:sldMk cId="3808793773" sldId="329"/>
            <ac:spMk id="2" creationId="{CFF9B752-1E0D-F801-DABF-583C555EEC43}"/>
          </ac:spMkLst>
        </pc:spChg>
        <pc:spChg chg="add">
          <ac:chgData name="Finnegan, Jared" userId="S::uctqjjf@ucl.ac.uk::978ca79b-a857-4b21-896f-3be68401dca1" providerId="AD" clId="Web-{62D104BF-06E9-E1C1-084A-8BEC15299E22}" dt="2024-11-20T19:39:00.336" v="349"/>
          <ac:spMkLst>
            <pc:docMk/>
            <pc:sldMk cId="3808793773" sldId="329"/>
            <ac:spMk id="29" creationId="{33E72FA3-BD00-444A-AD9B-E6C3D069CDE3}"/>
          </ac:spMkLst>
        </pc:spChg>
        <pc:picChg chg="add mod ord">
          <ac:chgData name="Finnegan, Jared" userId="S::uctqjjf@ucl.ac.uk::978ca79b-a857-4b21-896f-3be68401dca1" providerId="AD" clId="Web-{62D104BF-06E9-E1C1-084A-8BEC15299E22}" dt="2024-11-20T19:39:00.336" v="349"/>
          <ac:picMkLst>
            <pc:docMk/>
            <pc:sldMk cId="3808793773" sldId="329"/>
            <ac:picMk id="7" creationId="{761C852D-E8E5-6BCF-AC88-837E715D0C28}"/>
          </ac:picMkLst>
        </pc:picChg>
        <pc:picChg chg="add mod ord">
          <ac:chgData name="Finnegan, Jared" userId="S::uctqjjf@ucl.ac.uk::978ca79b-a857-4b21-896f-3be68401dca1" providerId="AD" clId="Web-{62D104BF-06E9-E1C1-084A-8BEC15299E22}" dt="2024-11-20T19:39:35.978" v="358" actId="14100"/>
          <ac:picMkLst>
            <pc:docMk/>
            <pc:sldMk cId="3808793773" sldId="329"/>
            <ac:picMk id="9" creationId="{90870A5E-BBE5-230F-7665-1D1E24ED97AB}"/>
          </ac:picMkLst>
        </pc:picChg>
        <pc:picChg chg="add mod ord">
          <ac:chgData name="Finnegan, Jared" userId="S::uctqjjf@ucl.ac.uk::978ca79b-a857-4b21-896f-3be68401dca1" providerId="AD" clId="Web-{62D104BF-06E9-E1C1-084A-8BEC15299E22}" dt="2024-11-20T19:39:21.290" v="354" actId="1076"/>
          <ac:picMkLst>
            <pc:docMk/>
            <pc:sldMk cId="3808793773" sldId="329"/>
            <ac:picMk id="10" creationId="{588EBA52-7F29-D5F0-6A1E-86D291F74342}"/>
          </ac:picMkLst>
        </pc:picChg>
        <pc:picChg chg="add mod">
          <ac:chgData name="Finnegan, Jared" userId="S::uctqjjf@ucl.ac.uk::978ca79b-a857-4b21-896f-3be68401dca1" providerId="AD" clId="Web-{62D104BF-06E9-E1C1-084A-8BEC15299E22}" dt="2024-11-20T19:39:00.336" v="349"/>
          <ac:picMkLst>
            <pc:docMk/>
            <pc:sldMk cId="3808793773" sldId="329"/>
            <ac:picMk id="11" creationId="{A54EC9E1-9756-A88B-94E4-3BDF8F91A550}"/>
          </ac:picMkLst>
        </pc:picChg>
        <pc:picChg chg="add mod ord modCrop">
          <ac:chgData name="Finnegan, Jared" userId="S::uctqjjf@ucl.ac.uk::978ca79b-a857-4b21-896f-3be68401dca1" providerId="AD" clId="Web-{62D104BF-06E9-E1C1-084A-8BEC15299E22}" dt="2024-11-20T19:39:38.681" v="359" actId="1076"/>
          <ac:picMkLst>
            <pc:docMk/>
            <pc:sldMk cId="3808793773" sldId="329"/>
            <ac:picMk id="12" creationId="{30FFCF1C-17B0-4584-554A-AF3F2C95AC0F}"/>
          </ac:picMkLst>
        </pc:picChg>
        <pc:picChg chg="add mod ord">
          <ac:chgData name="Finnegan, Jared" userId="S::uctqjjf@ucl.ac.uk::978ca79b-a857-4b21-896f-3be68401dca1" providerId="AD" clId="Web-{62D104BF-06E9-E1C1-084A-8BEC15299E22}" dt="2024-11-20T19:39:41.353" v="360" actId="1076"/>
          <ac:picMkLst>
            <pc:docMk/>
            <pc:sldMk cId="3808793773" sldId="329"/>
            <ac:picMk id="13" creationId="{26BBC0FB-8904-2954-B73E-88B74F432CAF}"/>
          </ac:picMkLst>
        </pc:picChg>
      </pc:sldChg>
      <pc:sldChg chg="addSp delSp modSp new ord addAnim">
        <pc:chgData name="Finnegan, Jared" userId="S::uctqjjf@ucl.ac.uk::978ca79b-a857-4b21-896f-3be68401dca1" providerId="AD" clId="Web-{62D104BF-06E9-E1C1-084A-8BEC15299E22}" dt="2024-11-20T20:04:08.690" v="746"/>
        <pc:sldMkLst>
          <pc:docMk/>
          <pc:sldMk cId="1786966977" sldId="330"/>
        </pc:sldMkLst>
        <pc:spChg chg="mod">
          <ac:chgData name="Finnegan, Jared" userId="S::uctqjjf@ucl.ac.uk::978ca79b-a857-4b21-896f-3be68401dca1" providerId="AD" clId="Web-{62D104BF-06E9-E1C1-084A-8BEC15299E22}" dt="2024-11-20T20:00:49.356" v="701" actId="20577"/>
          <ac:spMkLst>
            <pc:docMk/>
            <pc:sldMk cId="1786966977" sldId="330"/>
            <ac:spMk id="2" creationId="{34F03138-5318-D5AD-8D28-ECAAD7476009}"/>
          </ac:spMkLst>
        </pc:spChg>
        <pc:spChg chg="add mod">
          <ac:chgData name="Finnegan, Jared" userId="S::uctqjjf@ucl.ac.uk::978ca79b-a857-4b21-896f-3be68401dca1" providerId="AD" clId="Web-{62D104BF-06E9-E1C1-084A-8BEC15299E22}" dt="2024-11-20T20:04:04.377" v="745" actId="1076"/>
          <ac:spMkLst>
            <pc:docMk/>
            <pc:sldMk cId="1786966977" sldId="330"/>
            <ac:spMk id="5" creationId="{07242228-2D20-4541-3A32-E210A009BBBB}"/>
          </ac:spMkLst>
        </pc:spChg>
        <pc:picChg chg="add mod ord">
          <ac:chgData name="Finnegan, Jared" userId="S::uctqjjf@ucl.ac.uk::978ca79b-a857-4b21-896f-3be68401dca1" providerId="AD" clId="Web-{62D104BF-06E9-E1C1-084A-8BEC15299E22}" dt="2024-11-20T20:02:53.438" v="704" actId="1076"/>
          <ac:picMkLst>
            <pc:docMk/>
            <pc:sldMk cId="1786966977" sldId="330"/>
            <ac:picMk id="4" creationId="{0CADD63A-EC98-E503-43B5-34872A5B1FD7}"/>
          </ac:picMkLst>
        </pc:picChg>
      </pc:sldChg>
      <pc:sldChg chg="delSp modSp add replId addAnim">
        <pc:chgData name="Finnegan, Jared" userId="S::uctqjjf@ucl.ac.uk::978ca79b-a857-4b21-896f-3be68401dca1" providerId="AD" clId="Web-{62D104BF-06E9-E1C1-084A-8BEC15299E22}" dt="2024-11-20T20:12:19.828" v="932"/>
        <pc:sldMkLst>
          <pc:docMk/>
          <pc:sldMk cId="80777153" sldId="331"/>
        </pc:sldMkLst>
        <pc:spChg chg="mod">
          <ac:chgData name="Finnegan, Jared" userId="S::uctqjjf@ucl.ac.uk::978ca79b-a857-4b21-896f-3be68401dca1" providerId="AD" clId="Web-{62D104BF-06E9-E1C1-084A-8BEC15299E22}" dt="2024-11-20T20:11:10.811" v="918" actId="20577"/>
          <ac:spMkLst>
            <pc:docMk/>
            <pc:sldMk cId="80777153" sldId="331"/>
            <ac:spMk id="2" creationId="{032D5884-477A-72F9-8602-FB60A32AD471}"/>
          </ac:spMkLst>
        </pc:spChg>
        <pc:picChg chg="mod">
          <ac:chgData name="Finnegan, Jared" userId="S::uctqjjf@ucl.ac.uk::978ca79b-a857-4b21-896f-3be68401dca1" providerId="AD" clId="Web-{62D104BF-06E9-E1C1-084A-8BEC15299E22}" dt="2024-11-20T20:12:09.890" v="930" actId="1076"/>
          <ac:picMkLst>
            <pc:docMk/>
            <pc:sldMk cId="80777153" sldId="331"/>
            <ac:picMk id="5" creationId="{84981DF7-1772-0D50-24DA-AC02E8CAAEE2}"/>
          </ac:picMkLst>
        </pc:picChg>
        <pc:picChg chg="mod">
          <ac:chgData name="Finnegan, Jared" userId="S::uctqjjf@ucl.ac.uk::978ca79b-a857-4b21-896f-3be68401dca1" providerId="AD" clId="Web-{62D104BF-06E9-E1C1-084A-8BEC15299E22}" dt="2024-11-20T20:12:13.687" v="931" actId="1076"/>
          <ac:picMkLst>
            <pc:docMk/>
            <pc:sldMk cId="80777153" sldId="331"/>
            <ac:picMk id="6" creationId="{F7D9BDE1-D755-493E-875C-2C98FB53D413}"/>
          </ac:picMkLst>
        </pc:picChg>
      </pc:sldChg>
      <pc:sldChg chg="add del replId">
        <pc:chgData name="Finnegan, Jared" userId="S::uctqjjf@ucl.ac.uk::978ca79b-a857-4b21-896f-3be68401dca1" providerId="AD" clId="Web-{62D104BF-06E9-E1C1-084A-8BEC15299E22}" dt="2024-11-20T20:12:43.704" v="933"/>
        <pc:sldMkLst>
          <pc:docMk/>
          <pc:sldMk cId="1741465571" sldId="332"/>
        </pc:sldMkLst>
      </pc:sldChg>
    </pc:docChg>
  </pc:docChgLst>
  <pc:docChgLst>
    <pc:chgData name="Finnegan, Jared" userId="S::uctqjjf@ucl.ac.uk::978ca79b-a857-4b21-896f-3be68401dca1" providerId="AD" clId="Web-{AB36055B-8CEB-A920-64E0-62F703A9043B}"/>
    <pc:docChg chg="addSld modSld">
      <pc:chgData name="Finnegan, Jared" userId="S::uctqjjf@ucl.ac.uk::978ca79b-a857-4b21-896f-3be68401dca1" providerId="AD" clId="Web-{AB36055B-8CEB-A920-64E0-62F703A9043B}" dt="2024-11-18T19:18:18.375" v="483" actId="20577"/>
      <pc:docMkLst>
        <pc:docMk/>
      </pc:docMkLst>
      <pc:sldChg chg="modSp new">
        <pc:chgData name="Finnegan, Jared" userId="S::uctqjjf@ucl.ac.uk::978ca79b-a857-4b21-896f-3be68401dca1" providerId="AD" clId="Web-{AB36055B-8CEB-A920-64E0-62F703A9043B}" dt="2024-11-18T18:53:54.264" v="84" actId="20577"/>
        <pc:sldMkLst>
          <pc:docMk/>
          <pc:sldMk cId="405664587" sldId="305"/>
        </pc:sldMkLst>
        <pc:spChg chg="mod">
          <ac:chgData name="Finnegan, Jared" userId="S::uctqjjf@ucl.ac.uk::978ca79b-a857-4b21-896f-3be68401dca1" providerId="AD" clId="Web-{AB36055B-8CEB-A920-64E0-62F703A9043B}" dt="2024-11-18T18:52:45.481" v="8" actId="20577"/>
          <ac:spMkLst>
            <pc:docMk/>
            <pc:sldMk cId="405664587" sldId="305"/>
            <ac:spMk id="2" creationId="{9D35CFD4-288B-2D11-F951-4361F32F66E3}"/>
          </ac:spMkLst>
        </pc:spChg>
        <pc:spChg chg="mod">
          <ac:chgData name="Finnegan, Jared" userId="S::uctqjjf@ucl.ac.uk::978ca79b-a857-4b21-896f-3be68401dca1" providerId="AD" clId="Web-{AB36055B-8CEB-A920-64E0-62F703A9043B}" dt="2024-11-18T18:53:54.264" v="84" actId="20577"/>
          <ac:spMkLst>
            <pc:docMk/>
            <pc:sldMk cId="405664587" sldId="305"/>
            <ac:spMk id="3" creationId="{B29368BB-1A4E-BA04-DD8A-EDEE33312C20}"/>
          </ac:spMkLst>
        </pc:spChg>
      </pc:sldChg>
      <pc:sldChg chg="modSp new">
        <pc:chgData name="Finnegan, Jared" userId="S::uctqjjf@ucl.ac.uk::978ca79b-a857-4b21-896f-3be68401dca1" providerId="AD" clId="Web-{AB36055B-8CEB-A920-64E0-62F703A9043B}" dt="2024-11-18T18:54:36.937" v="110" actId="20577"/>
        <pc:sldMkLst>
          <pc:docMk/>
          <pc:sldMk cId="1705858442" sldId="306"/>
        </pc:sldMkLst>
        <pc:spChg chg="mod">
          <ac:chgData name="Finnegan, Jared" userId="S::uctqjjf@ucl.ac.uk::978ca79b-a857-4b21-896f-3be68401dca1" providerId="AD" clId="Web-{AB36055B-8CEB-A920-64E0-62F703A9043B}" dt="2024-11-18T18:54:13.530" v="94" actId="20577"/>
          <ac:spMkLst>
            <pc:docMk/>
            <pc:sldMk cId="1705858442" sldId="306"/>
            <ac:spMk id="2" creationId="{B6EBAB2A-4F09-518A-65AB-8DCCE0A560B3}"/>
          </ac:spMkLst>
        </pc:spChg>
        <pc:spChg chg="mod">
          <ac:chgData name="Finnegan, Jared" userId="S::uctqjjf@ucl.ac.uk::978ca79b-a857-4b21-896f-3be68401dca1" providerId="AD" clId="Web-{AB36055B-8CEB-A920-64E0-62F703A9043B}" dt="2024-11-18T18:54:36.937" v="110" actId="20577"/>
          <ac:spMkLst>
            <pc:docMk/>
            <pc:sldMk cId="1705858442" sldId="306"/>
            <ac:spMk id="3" creationId="{EA5BF84E-1449-F242-B098-653941B9C33D}"/>
          </ac:spMkLst>
        </pc:spChg>
      </pc:sldChg>
      <pc:sldChg chg="modSp new">
        <pc:chgData name="Finnegan, Jared" userId="S::uctqjjf@ucl.ac.uk::978ca79b-a857-4b21-896f-3be68401dca1" providerId="AD" clId="Web-{AB36055B-8CEB-A920-64E0-62F703A9043B}" dt="2024-11-18T19:08:32.519" v="197" actId="20577"/>
        <pc:sldMkLst>
          <pc:docMk/>
          <pc:sldMk cId="2258421405" sldId="307"/>
        </pc:sldMkLst>
        <pc:spChg chg="mod">
          <ac:chgData name="Finnegan, Jared" userId="S::uctqjjf@ucl.ac.uk::978ca79b-a857-4b21-896f-3be68401dca1" providerId="AD" clId="Web-{AB36055B-8CEB-A920-64E0-62F703A9043B}" dt="2024-11-18T18:55:00.687" v="124" actId="20577"/>
          <ac:spMkLst>
            <pc:docMk/>
            <pc:sldMk cId="2258421405" sldId="307"/>
            <ac:spMk id="2" creationId="{C630ED94-E778-B180-C7D5-39B349A79B4B}"/>
          </ac:spMkLst>
        </pc:spChg>
        <pc:spChg chg="mod">
          <ac:chgData name="Finnegan, Jared" userId="S::uctqjjf@ucl.ac.uk::978ca79b-a857-4b21-896f-3be68401dca1" providerId="AD" clId="Web-{AB36055B-8CEB-A920-64E0-62F703A9043B}" dt="2024-11-18T19:08:32.519" v="197" actId="20577"/>
          <ac:spMkLst>
            <pc:docMk/>
            <pc:sldMk cId="2258421405" sldId="307"/>
            <ac:spMk id="3" creationId="{F1EC00A9-FA74-C98C-B28B-05E62E0C3C3C}"/>
          </ac:spMkLst>
        </pc:spChg>
      </pc:sldChg>
      <pc:sldChg chg="modSp new">
        <pc:chgData name="Finnegan, Jared" userId="S::uctqjjf@ucl.ac.uk::978ca79b-a857-4b21-896f-3be68401dca1" providerId="AD" clId="Web-{AB36055B-8CEB-A920-64E0-62F703A9043B}" dt="2024-11-18T19:13:04.869" v="235" actId="20577"/>
        <pc:sldMkLst>
          <pc:docMk/>
          <pc:sldMk cId="468993457" sldId="308"/>
        </pc:sldMkLst>
      </pc:sldChg>
      <pc:sldChg chg="modSp add replId">
        <pc:chgData name="Finnegan, Jared" userId="S::uctqjjf@ucl.ac.uk::978ca79b-a857-4b21-896f-3be68401dca1" providerId="AD" clId="Web-{AB36055B-8CEB-A920-64E0-62F703A9043B}" dt="2024-11-18T19:14:17.026" v="296" actId="20577"/>
        <pc:sldMkLst>
          <pc:docMk/>
          <pc:sldMk cId="3998509671" sldId="309"/>
        </pc:sldMkLst>
        <pc:spChg chg="mod">
          <ac:chgData name="Finnegan, Jared" userId="S::uctqjjf@ucl.ac.uk::978ca79b-a857-4b21-896f-3be68401dca1" providerId="AD" clId="Web-{AB36055B-8CEB-A920-64E0-62F703A9043B}" dt="2024-11-18T19:14:17.026" v="296" actId="20577"/>
          <ac:spMkLst>
            <pc:docMk/>
            <pc:sldMk cId="3998509671" sldId="309"/>
            <ac:spMk id="3" creationId="{035FE02F-F706-390A-5292-BE820A24BF0B}"/>
          </ac:spMkLst>
        </pc:spChg>
      </pc:sldChg>
      <pc:sldChg chg="modSp new">
        <pc:chgData name="Finnegan, Jared" userId="S::uctqjjf@ucl.ac.uk::978ca79b-a857-4b21-896f-3be68401dca1" providerId="AD" clId="Web-{AB36055B-8CEB-A920-64E0-62F703A9043B}" dt="2024-11-18T19:15:34.544" v="390" actId="20577"/>
        <pc:sldMkLst>
          <pc:docMk/>
          <pc:sldMk cId="918343474" sldId="310"/>
        </pc:sldMkLst>
      </pc:sldChg>
      <pc:sldChg chg="modSp new">
        <pc:chgData name="Finnegan, Jared" userId="S::uctqjjf@ucl.ac.uk::978ca79b-a857-4b21-896f-3be68401dca1" providerId="AD" clId="Web-{AB36055B-8CEB-A920-64E0-62F703A9043B}" dt="2024-11-18T19:17:51.203" v="464" actId="20577"/>
        <pc:sldMkLst>
          <pc:docMk/>
          <pc:sldMk cId="1996870219" sldId="311"/>
        </pc:sldMkLst>
        <pc:spChg chg="mod">
          <ac:chgData name="Finnegan, Jared" userId="S::uctqjjf@ucl.ac.uk::978ca79b-a857-4b21-896f-3be68401dca1" providerId="AD" clId="Web-{AB36055B-8CEB-A920-64E0-62F703A9043B}" dt="2024-11-18T19:16:02.982" v="403" actId="20577"/>
          <ac:spMkLst>
            <pc:docMk/>
            <pc:sldMk cId="1996870219" sldId="311"/>
            <ac:spMk id="2" creationId="{3F438E32-4307-70B6-0642-03C1B1CA02A3}"/>
          </ac:spMkLst>
        </pc:spChg>
        <pc:spChg chg="mod">
          <ac:chgData name="Finnegan, Jared" userId="S::uctqjjf@ucl.ac.uk::978ca79b-a857-4b21-896f-3be68401dca1" providerId="AD" clId="Web-{AB36055B-8CEB-A920-64E0-62F703A9043B}" dt="2024-11-18T19:17:51.203" v="464" actId="20577"/>
          <ac:spMkLst>
            <pc:docMk/>
            <pc:sldMk cId="1996870219" sldId="311"/>
            <ac:spMk id="3" creationId="{B1F55404-F522-EB27-45DE-180E4153E5B1}"/>
          </ac:spMkLst>
        </pc:spChg>
      </pc:sldChg>
      <pc:sldChg chg="modSp new">
        <pc:chgData name="Finnegan, Jared" userId="S::uctqjjf@ucl.ac.uk::978ca79b-a857-4b21-896f-3be68401dca1" providerId="AD" clId="Web-{AB36055B-8CEB-A920-64E0-62F703A9043B}" dt="2024-11-18T19:18:03.687" v="473" actId="20577"/>
        <pc:sldMkLst>
          <pc:docMk/>
          <pc:sldMk cId="2623381600" sldId="312"/>
        </pc:sldMkLst>
        <pc:spChg chg="mod">
          <ac:chgData name="Finnegan, Jared" userId="S::uctqjjf@ucl.ac.uk::978ca79b-a857-4b21-896f-3be68401dca1" providerId="AD" clId="Web-{AB36055B-8CEB-A920-64E0-62F703A9043B}" dt="2024-11-18T19:18:03.687" v="473" actId="20577"/>
          <ac:spMkLst>
            <pc:docMk/>
            <pc:sldMk cId="2623381600" sldId="312"/>
            <ac:spMk id="2" creationId="{FE893D13-717E-A3B3-EDE9-9DDE861F9625}"/>
          </ac:spMkLst>
        </pc:spChg>
      </pc:sldChg>
      <pc:sldChg chg="modSp new">
        <pc:chgData name="Finnegan, Jared" userId="S::uctqjjf@ucl.ac.uk::978ca79b-a857-4b21-896f-3be68401dca1" providerId="AD" clId="Web-{AB36055B-8CEB-A920-64E0-62F703A9043B}" dt="2024-11-18T19:18:18.375" v="483" actId="20577"/>
        <pc:sldMkLst>
          <pc:docMk/>
          <pc:sldMk cId="1179901588" sldId="313"/>
        </pc:sldMkLst>
        <pc:spChg chg="mod">
          <ac:chgData name="Finnegan, Jared" userId="S::uctqjjf@ucl.ac.uk::978ca79b-a857-4b21-896f-3be68401dca1" providerId="AD" clId="Web-{AB36055B-8CEB-A920-64E0-62F703A9043B}" dt="2024-11-18T19:18:18.375" v="483" actId="20577"/>
          <ac:spMkLst>
            <pc:docMk/>
            <pc:sldMk cId="1179901588" sldId="313"/>
            <ac:spMk id="2" creationId="{7BB38CEA-CECF-76F6-88E5-A8F3448DFD3F}"/>
          </ac:spMkLst>
        </pc:spChg>
      </pc:sldChg>
    </pc:docChg>
  </pc:docChgLst>
  <pc:docChgLst>
    <pc:chgData name="Finnegan, Jared" userId="S::uctqjjf@ucl.ac.uk::978ca79b-a857-4b21-896f-3be68401dca1" providerId="AD" clId="Web-{7B2F80D0-780A-8051-53C6-7BAA9D849772}"/>
    <pc:docChg chg="addSld delSld modSld sldOrd">
      <pc:chgData name="Finnegan, Jared" userId="S::uctqjjf@ucl.ac.uk::978ca79b-a857-4b21-896f-3be68401dca1" providerId="AD" clId="Web-{7B2F80D0-780A-8051-53C6-7BAA9D849772}" dt="2023-06-28T17:10:33.512" v="1098"/>
      <pc:docMkLst>
        <pc:docMk/>
      </pc:docMkLst>
      <pc:sldChg chg="modSp">
        <pc:chgData name="Finnegan, Jared" userId="S::uctqjjf@ucl.ac.uk::978ca79b-a857-4b21-896f-3be68401dca1" providerId="AD" clId="Web-{7B2F80D0-780A-8051-53C6-7BAA9D849772}" dt="2023-06-28T09:27:55.190" v="15" actId="20577"/>
        <pc:sldMkLst>
          <pc:docMk/>
          <pc:sldMk cId="1977823590" sldId="256"/>
        </pc:sldMkLst>
      </pc:sldChg>
      <pc:sldChg chg="modSp">
        <pc:chgData name="Finnegan, Jared" userId="S::uctqjjf@ucl.ac.uk::978ca79b-a857-4b21-896f-3be68401dca1" providerId="AD" clId="Web-{7B2F80D0-780A-8051-53C6-7BAA9D849772}" dt="2023-06-28T09:31:00.697" v="41" actId="20577"/>
        <pc:sldMkLst>
          <pc:docMk/>
          <pc:sldMk cId="3523969192" sldId="258"/>
        </pc:sldMkLst>
      </pc:sldChg>
      <pc:sldChg chg="modSp">
        <pc:chgData name="Finnegan, Jared" userId="S::uctqjjf@ucl.ac.uk::978ca79b-a857-4b21-896f-3be68401dca1" providerId="AD" clId="Web-{7B2F80D0-780A-8051-53C6-7BAA9D849772}" dt="2023-06-28T17:09:57.339" v="1091" actId="20577"/>
        <pc:sldMkLst>
          <pc:docMk/>
          <pc:sldMk cId="2624165654" sldId="260"/>
        </pc:sldMkLst>
      </pc:sldChg>
      <pc:sldChg chg="modSp">
        <pc:chgData name="Finnegan, Jared" userId="S::uctqjjf@ucl.ac.uk::978ca79b-a857-4b21-896f-3be68401dca1" providerId="AD" clId="Web-{7B2F80D0-780A-8051-53C6-7BAA9D849772}" dt="2023-06-28T10:26:35.943" v="667" actId="20577"/>
        <pc:sldMkLst>
          <pc:docMk/>
          <pc:sldMk cId="976659058" sldId="261"/>
        </pc:sldMkLst>
      </pc:sldChg>
      <pc:sldChg chg="modSp">
        <pc:chgData name="Finnegan, Jared" userId="S::uctqjjf@ucl.ac.uk::978ca79b-a857-4b21-896f-3be68401dca1" providerId="AD" clId="Web-{7B2F80D0-780A-8051-53C6-7BAA9D849772}" dt="2023-06-28T11:31:46.887" v="668" actId="20577"/>
        <pc:sldMkLst>
          <pc:docMk/>
          <pc:sldMk cId="2791142181" sldId="262"/>
        </pc:sldMkLst>
      </pc:sldChg>
      <pc:sldChg chg="addSp delSp modSp">
        <pc:chgData name="Finnegan, Jared" userId="S::uctqjjf@ucl.ac.uk::978ca79b-a857-4b21-896f-3be68401dca1" providerId="AD" clId="Web-{7B2F80D0-780A-8051-53C6-7BAA9D849772}" dt="2023-06-28T09:40:45.499" v="242" actId="20577"/>
        <pc:sldMkLst>
          <pc:docMk/>
          <pc:sldMk cId="2644654590" sldId="263"/>
        </pc:sldMkLst>
      </pc:sldChg>
      <pc:sldChg chg="del">
        <pc:chgData name="Finnegan, Jared" userId="S::uctqjjf@ucl.ac.uk::978ca79b-a857-4b21-896f-3be68401dca1" providerId="AD" clId="Web-{7B2F80D0-780A-8051-53C6-7BAA9D849772}" dt="2023-06-28T09:53:11.542" v="391"/>
        <pc:sldMkLst>
          <pc:docMk/>
          <pc:sldMk cId="2107043226" sldId="264"/>
        </pc:sldMkLst>
      </pc:sldChg>
      <pc:sldChg chg="modSp">
        <pc:chgData name="Finnegan, Jared" userId="S::uctqjjf@ucl.ac.uk::978ca79b-a857-4b21-896f-3be68401dca1" providerId="AD" clId="Web-{7B2F80D0-780A-8051-53C6-7BAA9D849772}" dt="2023-06-28T10:25:42.035" v="647" actId="20577"/>
        <pc:sldMkLst>
          <pc:docMk/>
          <pc:sldMk cId="1032794419" sldId="265"/>
        </pc:sldMkLst>
      </pc:sldChg>
      <pc:sldChg chg="del">
        <pc:chgData name="Finnegan, Jared" userId="S::uctqjjf@ucl.ac.uk::978ca79b-a857-4b21-896f-3be68401dca1" providerId="AD" clId="Web-{7B2F80D0-780A-8051-53C6-7BAA9D849772}" dt="2023-06-28T17:10:31.965" v="1097"/>
        <pc:sldMkLst>
          <pc:docMk/>
          <pc:sldMk cId="3907908118" sldId="268"/>
        </pc:sldMkLst>
      </pc:sldChg>
      <pc:sldChg chg="del">
        <pc:chgData name="Finnegan, Jared" userId="S::uctqjjf@ucl.ac.uk::978ca79b-a857-4b21-896f-3be68401dca1" providerId="AD" clId="Web-{7B2F80D0-780A-8051-53C6-7BAA9D849772}" dt="2023-06-28T17:10:33.512" v="1098"/>
        <pc:sldMkLst>
          <pc:docMk/>
          <pc:sldMk cId="545964227" sldId="269"/>
        </pc:sldMkLst>
      </pc:sldChg>
      <pc:sldChg chg="modSp">
        <pc:chgData name="Finnegan, Jared" userId="S::uctqjjf@ucl.ac.uk::978ca79b-a857-4b21-896f-3be68401dca1" providerId="AD" clId="Web-{7B2F80D0-780A-8051-53C6-7BAA9D849772}" dt="2023-06-28T09:30:48.384" v="40" actId="20577"/>
        <pc:sldMkLst>
          <pc:docMk/>
          <pc:sldMk cId="3980172061" sldId="273"/>
        </pc:sldMkLst>
      </pc:sldChg>
      <pc:sldChg chg="modSp">
        <pc:chgData name="Finnegan, Jared" userId="S::uctqjjf@ucl.ac.uk::978ca79b-a857-4b21-896f-3be68401dca1" providerId="AD" clId="Web-{7B2F80D0-780A-8051-53C6-7BAA9D849772}" dt="2023-06-28T09:41:46.220" v="266" actId="20577"/>
        <pc:sldMkLst>
          <pc:docMk/>
          <pc:sldMk cId="2519595806" sldId="274"/>
        </pc:sldMkLst>
      </pc:sldChg>
      <pc:sldChg chg="modSp">
        <pc:chgData name="Finnegan, Jared" userId="S::uctqjjf@ucl.ac.uk::978ca79b-a857-4b21-896f-3be68401dca1" providerId="AD" clId="Web-{7B2F80D0-780A-8051-53C6-7BAA9D849772}" dt="2023-06-28T14:57:10.628" v="870" actId="20577"/>
        <pc:sldMkLst>
          <pc:docMk/>
          <pc:sldMk cId="3805641925" sldId="276"/>
        </pc:sldMkLst>
      </pc:sldChg>
      <pc:sldChg chg="del">
        <pc:chgData name="Finnegan, Jared" userId="S::uctqjjf@ucl.ac.uk::978ca79b-a857-4b21-896f-3be68401dca1" providerId="AD" clId="Web-{7B2F80D0-780A-8051-53C6-7BAA9D849772}" dt="2023-06-28T09:50:12.379" v="323"/>
        <pc:sldMkLst>
          <pc:docMk/>
          <pc:sldMk cId="1692457178" sldId="278"/>
        </pc:sldMkLst>
      </pc:sldChg>
      <pc:sldChg chg="del">
        <pc:chgData name="Finnegan, Jared" userId="S::uctqjjf@ucl.ac.uk::978ca79b-a857-4b21-896f-3be68401dca1" providerId="AD" clId="Web-{7B2F80D0-780A-8051-53C6-7BAA9D849772}" dt="2023-06-28T09:56:24.174" v="469"/>
        <pc:sldMkLst>
          <pc:docMk/>
          <pc:sldMk cId="975403280" sldId="279"/>
        </pc:sldMkLst>
      </pc:sldChg>
      <pc:sldChg chg="modSp">
        <pc:chgData name="Finnegan, Jared" userId="S::uctqjjf@ucl.ac.uk::978ca79b-a857-4b21-896f-3be68401dca1" providerId="AD" clId="Web-{7B2F80D0-780A-8051-53C6-7BAA9D849772}" dt="2023-06-28T09:43:50.303" v="310" actId="20577"/>
        <pc:sldMkLst>
          <pc:docMk/>
          <pc:sldMk cId="844061142" sldId="280"/>
        </pc:sldMkLst>
      </pc:sldChg>
      <pc:sldChg chg="modSp">
        <pc:chgData name="Finnegan, Jared" userId="S::uctqjjf@ucl.ac.uk::978ca79b-a857-4b21-896f-3be68401dca1" providerId="AD" clId="Web-{7B2F80D0-780A-8051-53C6-7BAA9D849772}" dt="2023-06-28T14:49:49.766" v="828" actId="20577"/>
        <pc:sldMkLst>
          <pc:docMk/>
          <pc:sldMk cId="1119926175" sldId="281"/>
        </pc:sldMkLst>
      </pc:sldChg>
      <pc:sldChg chg="modSp del">
        <pc:chgData name="Finnegan, Jared" userId="S::uctqjjf@ucl.ac.uk::978ca79b-a857-4b21-896f-3be68401dca1" providerId="AD" clId="Web-{7B2F80D0-780A-8051-53C6-7BAA9D849772}" dt="2023-06-28T09:33:36.562" v="78"/>
        <pc:sldMkLst>
          <pc:docMk/>
          <pc:sldMk cId="2893540586" sldId="283"/>
        </pc:sldMkLst>
      </pc:sldChg>
      <pc:sldChg chg="modSp">
        <pc:chgData name="Finnegan, Jared" userId="S::uctqjjf@ucl.ac.uk::978ca79b-a857-4b21-896f-3be68401dca1" providerId="AD" clId="Web-{7B2F80D0-780A-8051-53C6-7BAA9D849772}" dt="2023-06-28T09:31:30.307" v="50" actId="20577"/>
        <pc:sldMkLst>
          <pc:docMk/>
          <pc:sldMk cId="3997040482" sldId="284"/>
        </pc:sldMkLst>
      </pc:sldChg>
      <pc:sldChg chg="modSp">
        <pc:chgData name="Finnegan, Jared" userId="S::uctqjjf@ucl.ac.uk::978ca79b-a857-4b21-896f-3be68401dca1" providerId="AD" clId="Web-{7B2F80D0-780A-8051-53C6-7BAA9D849772}" dt="2023-06-28T09:33:59.500" v="81" actId="20577"/>
        <pc:sldMkLst>
          <pc:docMk/>
          <pc:sldMk cId="1265085342" sldId="285"/>
        </pc:sldMkLst>
      </pc:sldChg>
      <pc:sldChg chg="modSp">
        <pc:chgData name="Finnegan, Jared" userId="S::uctqjjf@ucl.ac.uk::978ca79b-a857-4b21-896f-3be68401dca1" providerId="AD" clId="Web-{7B2F80D0-780A-8051-53C6-7BAA9D849772}" dt="2023-06-28T09:29:51.694" v="31" actId="20577"/>
        <pc:sldMkLst>
          <pc:docMk/>
          <pc:sldMk cId="1809315539" sldId="286"/>
        </pc:sldMkLst>
      </pc:sldChg>
      <pc:sldChg chg="modSp new">
        <pc:chgData name="Finnegan, Jared" userId="S::uctqjjf@ucl.ac.uk::978ca79b-a857-4b21-896f-3be68401dca1" providerId="AD" clId="Web-{7B2F80D0-780A-8051-53C6-7BAA9D849772}" dt="2023-06-28T09:34:01.781" v="83" actId="20577"/>
        <pc:sldMkLst>
          <pc:docMk/>
          <pc:sldMk cId="1439617203" sldId="287"/>
        </pc:sldMkLst>
      </pc:sldChg>
      <pc:sldChg chg="modSp new del ord">
        <pc:chgData name="Finnegan, Jared" userId="S::uctqjjf@ucl.ac.uk::978ca79b-a857-4b21-896f-3be68401dca1" providerId="AD" clId="Web-{7B2F80D0-780A-8051-53C6-7BAA9D849772}" dt="2023-06-28T09:54:50.233" v="439"/>
        <pc:sldMkLst>
          <pc:docMk/>
          <pc:sldMk cId="1740578804" sldId="288"/>
        </pc:sldMkLst>
      </pc:sldChg>
      <pc:sldChg chg="delSp add del replId">
        <pc:chgData name="Finnegan, Jared" userId="S::uctqjjf@ucl.ac.uk::978ca79b-a857-4b21-896f-3be68401dca1" providerId="AD" clId="Web-{7B2F80D0-780A-8051-53C6-7BAA9D849772}" dt="2023-06-28T09:40:25.905" v="240"/>
        <pc:sldMkLst>
          <pc:docMk/>
          <pc:sldMk cId="2277236969" sldId="288"/>
        </pc:sldMkLst>
      </pc:sldChg>
      <pc:sldChg chg="modSp new">
        <pc:chgData name="Finnegan, Jared" userId="S::uctqjjf@ucl.ac.uk::978ca79b-a857-4b21-896f-3be68401dca1" providerId="AD" clId="Web-{7B2F80D0-780A-8051-53C6-7BAA9D849772}" dt="2023-06-28T14:59:49.978" v="965" actId="20577"/>
        <pc:sldMkLst>
          <pc:docMk/>
          <pc:sldMk cId="4111490191" sldId="288"/>
        </pc:sldMkLst>
      </pc:sldChg>
      <pc:sldChg chg="modSp new">
        <pc:chgData name="Finnegan, Jared" userId="S::uctqjjf@ucl.ac.uk::978ca79b-a857-4b21-896f-3be68401dca1" providerId="AD" clId="Web-{7B2F80D0-780A-8051-53C6-7BAA9D849772}" dt="2023-06-28T17:08:25.086" v="1052" actId="20577"/>
        <pc:sldMkLst>
          <pc:docMk/>
          <pc:sldMk cId="255020828" sldId="289"/>
        </pc:sldMkLst>
      </pc:sldChg>
      <pc:sldChg chg="modSp new del">
        <pc:chgData name="Finnegan, Jared" userId="S::uctqjjf@ucl.ac.uk::978ca79b-a857-4b21-896f-3be68401dca1" providerId="AD" clId="Web-{7B2F80D0-780A-8051-53C6-7BAA9D849772}" dt="2023-06-28T14:49:53.109" v="829"/>
        <pc:sldMkLst>
          <pc:docMk/>
          <pc:sldMk cId="350241323" sldId="289"/>
        </pc:sldMkLst>
      </pc:sldChg>
      <pc:sldChg chg="modSp new">
        <pc:chgData name="Finnegan, Jared" userId="S::uctqjjf@ucl.ac.uk::978ca79b-a857-4b21-896f-3be68401dca1" providerId="AD" clId="Web-{7B2F80D0-780A-8051-53C6-7BAA9D849772}" dt="2023-06-28T17:08:39.524" v="1057" actId="20577"/>
        <pc:sldMkLst>
          <pc:docMk/>
          <pc:sldMk cId="230205631" sldId="290"/>
        </pc:sldMkLst>
      </pc:sldChg>
      <pc:sldChg chg="modSp new">
        <pc:chgData name="Finnegan, Jared" userId="S::uctqjjf@ucl.ac.uk::978ca79b-a857-4b21-896f-3be68401dca1" providerId="AD" clId="Web-{7B2F80D0-780A-8051-53C6-7BAA9D849772}" dt="2023-06-28T17:08:49.899" v="1064" actId="20577"/>
        <pc:sldMkLst>
          <pc:docMk/>
          <pc:sldMk cId="1037049148" sldId="291"/>
        </pc:sldMkLst>
      </pc:sldChg>
      <pc:sldChg chg="modSp new">
        <pc:chgData name="Finnegan, Jared" userId="S::uctqjjf@ucl.ac.uk::978ca79b-a857-4b21-896f-3be68401dca1" providerId="AD" clId="Web-{7B2F80D0-780A-8051-53C6-7BAA9D849772}" dt="2023-06-28T17:09:08.916" v="1069" actId="20577"/>
        <pc:sldMkLst>
          <pc:docMk/>
          <pc:sldMk cId="3434356023" sldId="292"/>
        </pc:sldMkLst>
      </pc:sldChg>
      <pc:sldChg chg="modSp new">
        <pc:chgData name="Finnegan, Jared" userId="S::uctqjjf@ucl.ac.uk::978ca79b-a857-4b21-896f-3be68401dca1" providerId="AD" clId="Web-{7B2F80D0-780A-8051-53C6-7BAA9D849772}" dt="2023-06-28T17:10:14.246" v="1096" actId="20577"/>
        <pc:sldMkLst>
          <pc:docMk/>
          <pc:sldMk cId="764195788" sldId="293"/>
        </pc:sldMkLst>
      </pc:sldChg>
    </pc:docChg>
  </pc:docChgLst>
  <pc:docChgLst>
    <pc:chgData name="Finnegan, Jared" userId="S::uctqjjf@ucl.ac.uk::978ca79b-a857-4b21-896f-3be68401dca1" providerId="AD" clId="Web-{6A5B7BC5-8466-E886-8C16-50812D463807}"/>
    <pc:docChg chg="modSld">
      <pc:chgData name="Finnegan, Jared" userId="S::uctqjjf@ucl.ac.uk::978ca79b-a857-4b21-896f-3be68401dca1" providerId="AD" clId="Web-{6A5B7BC5-8466-E886-8C16-50812D463807}" dt="2024-11-23T13:05:07.825" v="46" actId="20577"/>
      <pc:docMkLst>
        <pc:docMk/>
      </pc:docMkLst>
      <pc:sldChg chg="modSp">
        <pc:chgData name="Finnegan, Jared" userId="S::uctqjjf@ucl.ac.uk::978ca79b-a857-4b21-896f-3be68401dca1" providerId="AD" clId="Web-{6A5B7BC5-8466-E886-8C16-50812D463807}" dt="2024-11-23T12:45:25.998" v="2" actId="20577"/>
        <pc:sldMkLst>
          <pc:docMk/>
          <pc:sldMk cId="405664587" sldId="305"/>
        </pc:sldMkLst>
        <pc:spChg chg="mod">
          <ac:chgData name="Finnegan, Jared" userId="S::uctqjjf@ucl.ac.uk::978ca79b-a857-4b21-896f-3be68401dca1" providerId="AD" clId="Web-{6A5B7BC5-8466-E886-8C16-50812D463807}" dt="2024-11-23T12:45:25.998" v="2" actId="20577"/>
          <ac:spMkLst>
            <pc:docMk/>
            <pc:sldMk cId="405664587" sldId="305"/>
            <ac:spMk id="3" creationId="{B29368BB-1A4E-BA04-DD8A-EDEE33312C20}"/>
          </ac:spMkLst>
        </pc:spChg>
      </pc:sldChg>
      <pc:sldChg chg="modSp">
        <pc:chgData name="Finnegan, Jared" userId="S::uctqjjf@ucl.ac.uk::978ca79b-a857-4b21-896f-3be68401dca1" providerId="AD" clId="Web-{6A5B7BC5-8466-E886-8C16-50812D463807}" dt="2024-11-23T12:52:44.921" v="6" actId="20577"/>
        <pc:sldMkLst>
          <pc:docMk/>
          <pc:sldMk cId="1705858442" sldId="306"/>
        </pc:sldMkLst>
        <pc:spChg chg="mod">
          <ac:chgData name="Finnegan, Jared" userId="S::uctqjjf@ucl.ac.uk::978ca79b-a857-4b21-896f-3be68401dca1" providerId="AD" clId="Web-{6A5B7BC5-8466-E886-8C16-50812D463807}" dt="2024-11-23T12:52:44.921" v="6" actId="20577"/>
          <ac:spMkLst>
            <pc:docMk/>
            <pc:sldMk cId="1705858442" sldId="306"/>
            <ac:spMk id="3" creationId="{EA5BF84E-1449-F242-B098-653941B9C33D}"/>
          </ac:spMkLst>
        </pc:spChg>
      </pc:sldChg>
      <pc:sldChg chg="modSp">
        <pc:chgData name="Finnegan, Jared" userId="S::uctqjjf@ucl.ac.uk::978ca79b-a857-4b21-896f-3be68401dca1" providerId="AD" clId="Web-{6A5B7BC5-8466-E886-8C16-50812D463807}" dt="2024-11-23T12:56:14.210" v="18" actId="20577"/>
        <pc:sldMkLst>
          <pc:docMk/>
          <pc:sldMk cId="2258421405" sldId="307"/>
        </pc:sldMkLst>
        <pc:spChg chg="mod">
          <ac:chgData name="Finnegan, Jared" userId="S::uctqjjf@ucl.ac.uk::978ca79b-a857-4b21-896f-3be68401dca1" providerId="AD" clId="Web-{6A5B7BC5-8466-E886-8C16-50812D463807}" dt="2024-11-23T12:56:14.210" v="18" actId="20577"/>
          <ac:spMkLst>
            <pc:docMk/>
            <pc:sldMk cId="2258421405" sldId="307"/>
            <ac:spMk id="2" creationId="{C630ED94-E778-B180-C7D5-39B349A79B4B}"/>
          </ac:spMkLst>
        </pc:spChg>
      </pc:sldChg>
      <pc:sldChg chg="modSp">
        <pc:chgData name="Finnegan, Jared" userId="S::uctqjjf@ucl.ac.uk::978ca79b-a857-4b21-896f-3be68401dca1" providerId="AD" clId="Web-{6A5B7BC5-8466-E886-8C16-50812D463807}" dt="2024-11-23T12:56:20.054" v="21" actId="20577"/>
        <pc:sldMkLst>
          <pc:docMk/>
          <pc:sldMk cId="3998509671" sldId="309"/>
        </pc:sldMkLst>
        <pc:spChg chg="mod">
          <ac:chgData name="Finnegan, Jared" userId="S::uctqjjf@ucl.ac.uk::978ca79b-a857-4b21-896f-3be68401dca1" providerId="AD" clId="Web-{6A5B7BC5-8466-E886-8C16-50812D463807}" dt="2024-11-23T12:56:20.054" v="21" actId="20577"/>
          <ac:spMkLst>
            <pc:docMk/>
            <pc:sldMk cId="3998509671" sldId="309"/>
            <ac:spMk id="2" creationId="{9534DB44-2881-25BB-94B6-1A4B244AE87A}"/>
          </ac:spMkLst>
        </pc:spChg>
      </pc:sldChg>
      <pc:sldChg chg="modSp">
        <pc:chgData name="Finnegan, Jared" userId="S::uctqjjf@ucl.ac.uk::978ca79b-a857-4b21-896f-3be68401dca1" providerId="AD" clId="Web-{6A5B7BC5-8466-E886-8C16-50812D463807}" dt="2024-11-23T13:05:07.825" v="46" actId="20577"/>
        <pc:sldMkLst>
          <pc:docMk/>
          <pc:sldMk cId="1529856" sldId="314"/>
        </pc:sldMkLst>
        <pc:spChg chg="mod">
          <ac:chgData name="Finnegan, Jared" userId="S::uctqjjf@ucl.ac.uk::978ca79b-a857-4b21-896f-3be68401dca1" providerId="AD" clId="Web-{6A5B7BC5-8466-E886-8C16-50812D463807}" dt="2024-11-23T13:05:07.825" v="46" actId="20577"/>
          <ac:spMkLst>
            <pc:docMk/>
            <pc:sldMk cId="1529856" sldId="314"/>
            <ac:spMk id="3" creationId="{B299FABD-F6AD-8BDD-8C56-D38D493240B1}"/>
          </ac:spMkLst>
        </pc:spChg>
      </pc:sldChg>
    </pc:docChg>
  </pc:docChgLst>
  <pc:docChgLst>
    <pc:chgData name="Finnegan, Jared" userId="978ca79b-a857-4b21-896f-3be68401dca1" providerId="ADAL" clId="{816588C3-C663-394C-94F6-B1DA80EA817E}"/>
    <pc:docChg chg="undo custSel addSld delSld modSld sldOrd delMainMaster">
      <pc:chgData name="Finnegan, Jared" userId="978ca79b-a857-4b21-896f-3be68401dca1" providerId="ADAL" clId="{816588C3-C663-394C-94F6-B1DA80EA817E}" dt="2024-11-19T18:51:11.817" v="11383" actId="1076"/>
      <pc:docMkLst>
        <pc:docMk/>
      </pc:docMkLst>
      <pc:sldChg chg="delSp modSp mod">
        <pc:chgData name="Finnegan, Jared" userId="978ca79b-a857-4b21-896f-3be68401dca1" providerId="ADAL" clId="{816588C3-C663-394C-94F6-B1DA80EA817E}" dt="2024-11-19T09:07:20.229" v="784" actId="27636"/>
        <pc:sldMkLst>
          <pc:docMk/>
          <pc:sldMk cId="1977823590" sldId="256"/>
        </pc:sldMkLst>
        <pc:spChg chg="mod">
          <ac:chgData name="Finnegan, Jared" userId="978ca79b-a857-4b21-896f-3be68401dca1" providerId="ADAL" clId="{816588C3-C663-394C-94F6-B1DA80EA817E}" dt="2024-11-19T09:04:51.192" v="580" actId="14100"/>
          <ac:spMkLst>
            <pc:docMk/>
            <pc:sldMk cId="1977823590" sldId="256"/>
            <ac:spMk id="2" creationId="{E2463A0B-56E3-6B69-CCA0-EF7676C04705}"/>
          </ac:spMkLst>
        </pc:spChg>
        <pc:spChg chg="mod">
          <ac:chgData name="Finnegan, Jared" userId="978ca79b-a857-4b21-896f-3be68401dca1" providerId="ADAL" clId="{816588C3-C663-394C-94F6-B1DA80EA817E}" dt="2024-11-19T09:07:20.229" v="784" actId="27636"/>
          <ac:spMkLst>
            <pc:docMk/>
            <pc:sldMk cId="1977823590" sldId="256"/>
            <ac:spMk id="3" creationId="{E10BCC40-2DE2-FC64-1F15-32CCF225B85C}"/>
          </ac:spMkLst>
        </pc:spChg>
      </pc:sldChg>
      <pc:sldChg chg="del">
        <pc:chgData name="Finnegan, Jared" userId="978ca79b-a857-4b21-896f-3be68401dca1" providerId="ADAL" clId="{816588C3-C663-394C-94F6-B1DA80EA817E}" dt="2024-11-18T09:13:08.934" v="362" actId="2696"/>
        <pc:sldMkLst>
          <pc:docMk/>
          <pc:sldMk cId="3523969192" sldId="258"/>
        </pc:sldMkLst>
      </pc:sldChg>
      <pc:sldChg chg="del">
        <pc:chgData name="Finnegan, Jared" userId="978ca79b-a857-4b21-896f-3be68401dca1" providerId="ADAL" clId="{816588C3-C663-394C-94F6-B1DA80EA817E}" dt="2024-11-18T09:13:01.745" v="359" actId="2696"/>
        <pc:sldMkLst>
          <pc:docMk/>
          <pc:sldMk cId="904116816" sldId="259"/>
        </pc:sldMkLst>
      </pc:sldChg>
      <pc:sldChg chg="del">
        <pc:chgData name="Finnegan, Jared" userId="978ca79b-a857-4b21-896f-3be68401dca1" providerId="ADAL" clId="{816588C3-C663-394C-94F6-B1DA80EA817E}" dt="2024-11-18T09:13:08.969" v="386" actId="2696"/>
        <pc:sldMkLst>
          <pc:docMk/>
          <pc:sldMk cId="2624165654" sldId="260"/>
        </pc:sldMkLst>
      </pc:sldChg>
      <pc:sldChg chg="del">
        <pc:chgData name="Finnegan, Jared" userId="978ca79b-a857-4b21-896f-3be68401dca1" providerId="ADAL" clId="{816588C3-C663-394C-94F6-B1DA80EA817E}" dt="2024-11-18T09:13:08.968" v="385" actId="2696"/>
        <pc:sldMkLst>
          <pc:docMk/>
          <pc:sldMk cId="976659058" sldId="261"/>
        </pc:sldMkLst>
      </pc:sldChg>
      <pc:sldChg chg="del">
        <pc:chgData name="Finnegan, Jared" userId="978ca79b-a857-4b21-896f-3be68401dca1" providerId="ADAL" clId="{816588C3-C663-394C-94F6-B1DA80EA817E}" dt="2024-11-18T09:13:08.949" v="375" actId="2696"/>
        <pc:sldMkLst>
          <pc:docMk/>
          <pc:sldMk cId="2791142181" sldId="262"/>
        </pc:sldMkLst>
      </pc:sldChg>
      <pc:sldChg chg="del">
        <pc:chgData name="Finnegan, Jared" userId="978ca79b-a857-4b21-896f-3be68401dca1" providerId="ADAL" clId="{816588C3-C663-394C-94F6-B1DA80EA817E}" dt="2024-11-18T09:13:08.938" v="365" actId="2696"/>
        <pc:sldMkLst>
          <pc:docMk/>
          <pc:sldMk cId="2644654590" sldId="263"/>
        </pc:sldMkLst>
      </pc:sldChg>
      <pc:sldChg chg="del">
        <pc:chgData name="Finnegan, Jared" userId="978ca79b-a857-4b21-896f-3be68401dca1" providerId="ADAL" clId="{816588C3-C663-394C-94F6-B1DA80EA817E}" dt="2024-11-18T09:13:08.942" v="369" actId="2696"/>
        <pc:sldMkLst>
          <pc:docMk/>
          <pc:sldMk cId="1032794419" sldId="265"/>
        </pc:sldMkLst>
      </pc:sldChg>
      <pc:sldChg chg="del">
        <pc:chgData name="Finnegan, Jared" userId="978ca79b-a857-4b21-896f-3be68401dca1" providerId="ADAL" clId="{816588C3-C663-394C-94F6-B1DA80EA817E}" dt="2024-11-18T09:13:08.955" v="382" actId="2696"/>
        <pc:sldMkLst>
          <pc:docMk/>
          <pc:sldMk cId="3411754941" sldId="266"/>
        </pc:sldMkLst>
      </pc:sldChg>
      <pc:sldChg chg="del">
        <pc:chgData name="Finnegan, Jared" userId="978ca79b-a857-4b21-896f-3be68401dca1" providerId="ADAL" clId="{816588C3-C663-394C-94F6-B1DA80EA817E}" dt="2024-11-18T09:13:03.217" v="360" actId="2696"/>
        <pc:sldMkLst>
          <pc:docMk/>
          <pc:sldMk cId="1954644765" sldId="267"/>
        </pc:sldMkLst>
      </pc:sldChg>
      <pc:sldChg chg="del">
        <pc:chgData name="Finnegan, Jared" userId="978ca79b-a857-4b21-896f-3be68401dca1" providerId="ADAL" clId="{816588C3-C663-394C-94F6-B1DA80EA817E}" dt="2024-11-18T09:13:08.944" v="371" actId="2696"/>
        <pc:sldMkLst>
          <pc:docMk/>
          <pc:sldMk cId="3980172061" sldId="273"/>
        </pc:sldMkLst>
      </pc:sldChg>
      <pc:sldChg chg="del">
        <pc:chgData name="Finnegan, Jared" userId="978ca79b-a857-4b21-896f-3be68401dca1" providerId="ADAL" clId="{816588C3-C663-394C-94F6-B1DA80EA817E}" dt="2024-11-18T09:13:08.943" v="370" actId="2696"/>
        <pc:sldMkLst>
          <pc:docMk/>
          <pc:sldMk cId="2519595806" sldId="274"/>
        </pc:sldMkLst>
      </pc:sldChg>
      <pc:sldChg chg="del">
        <pc:chgData name="Finnegan, Jared" userId="978ca79b-a857-4b21-896f-3be68401dca1" providerId="ADAL" clId="{816588C3-C663-394C-94F6-B1DA80EA817E}" dt="2024-11-18T09:13:08.945" v="372" actId="2696"/>
        <pc:sldMkLst>
          <pc:docMk/>
          <pc:sldMk cId="3805641925" sldId="276"/>
        </pc:sldMkLst>
      </pc:sldChg>
      <pc:sldChg chg="del">
        <pc:chgData name="Finnegan, Jared" userId="978ca79b-a857-4b21-896f-3be68401dca1" providerId="ADAL" clId="{816588C3-C663-394C-94F6-B1DA80EA817E}" dt="2024-11-18T09:13:08.956" v="383" actId="2696"/>
        <pc:sldMkLst>
          <pc:docMk/>
          <pc:sldMk cId="844061142" sldId="280"/>
        </pc:sldMkLst>
      </pc:sldChg>
      <pc:sldChg chg="del">
        <pc:chgData name="Finnegan, Jared" userId="978ca79b-a857-4b21-896f-3be68401dca1" providerId="ADAL" clId="{816588C3-C663-394C-94F6-B1DA80EA817E}" dt="2024-11-18T09:13:08.936" v="364" actId="2696"/>
        <pc:sldMkLst>
          <pc:docMk/>
          <pc:sldMk cId="1119926175" sldId="281"/>
        </pc:sldMkLst>
      </pc:sldChg>
      <pc:sldChg chg="del">
        <pc:chgData name="Finnegan, Jared" userId="978ca79b-a857-4b21-896f-3be68401dca1" providerId="ADAL" clId="{816588C3-C663-394C-94F6-B1DA80EA817E}" dt="2024-11-18T09:13:08.939" v="366" actId="2696"/>
        <pc:sldMkLst>
          <pc:docMk/>
          <pc:sldMk cId="3997040482" sldId="284"/>
        </pc:sldMkLst>
      </pc:sldChg>
      <pc:sldChg chg="del">
        <pc:chgData name="Finnegan, Jared" userId="978ca79b-a857-4b21-896f-3be68401dca1" providerId="ADAL" clId="{816588C3-C663-394C-94F6-B1DA80EA817E}" dt="2024-11-18T09:13:08.947" v="373" actId="2696"/>
        <pc:sldMkLst>
          <pc:docMk/>
          <pc:sldMk cId="1265085342" sldId="285"/>
        </pc:sldMkLst>
      </pc:sldChg>
      <pc:sldChg chg="del">
        <pc:chgData name="Finnegan, Jared" userId="978ca79b-a857-4b21-896f-3be68401dca1" providerId="ADAL" clId="{816588C3-C663-394C-94F6-B1DA80EA817E}" dt="2024-11-18T09:13:08.967" v="384" actId="2696"/>
        <pc:sldMkLst>
          <pc:docMk/>
          <pc:sldMk cId="1809315539" sldId="286"/>
        </pc:sldMkLst>
      </pc:sldChg>
      <pc:sldChg chg="del">
        <pc:chgData name="Finnegan, Jared" userId="978ca79b-a857-4b21-896f-3be68401dca1" providerId="ADAL" clId="{816588C3-C663-394C-94F6-B1DA80EA817E}" dt="2024-11-18T09:13:08.975" v="387" actId="2696"/>
        <pc:sldMkLst>
          <pc:docMk/>
          <pc:sldMk cId="1439617203" sldId="287"/>
        </pc:sldMkLst>
      </pc:sldChg>
      <pc:sldChg chg="del">
        <pc:chgData name="Finnegan, Jared" userId="978ca79b-a857-4b21-896f-3be68401dca1" providerId="ADAL" clId="{816588C3-C663-394C-94F6-B1DA80EA817E}" dt="2024-11-18T09:13:08.954" v="381" actId="2696"/>
        <pc:sldMkLst>
          <pc:docMk/>
          <pc:sldMk cId="255020828" sldId="289"/>
        </pc:sldMkLst>
      </pc:sldChg>
      <pc:sldChg chg="del">
        <pc:chgData name="Finnegan, Jared" userId="978ca79b-a857-4b21-896f-3be68401dca1" providerId="ADAL" clId="{816588C3-C663-394C-94F6-B1DA80EA817E}" dt="2024-11-18T09:13:08.948" v="374" actId="2696"/>
        <pc:sldMkLst>
          <pc:docMk/>
          <pc:sldMk cId="230205631" sldId="290"/>
        </pc:sldMkLst>
      </pc:sldChg>
      <pc:sldChg chg="del">
        <pc:chgData name="Finnegan, Jared" userId="978ca79b-a857-4b21-896f-3be68401dca1" providerId="ADAL" clId="{816588C3-C663-394C-94F6-B1DA80EA817E}" dt="2024-11-18T09:13:08.952" v="379" actId="2696"/>
        <pc:sldMkLst>
          <pc:docMk/>
          <pc:sldMk cId="1037049148" sldId="291"/>
        </pc:sldMkLst>
      </pc:sldChg>
      <pc:sldChg chg="del">
        <pc:chgData name="Finnegan, Jared" userId="978ca79b-a857-4b21-896f-3be68401dca1" providerId="ADAL" clId="{816588C3-C663-394C-94F6-B1DA80EA817E}" dt="2024-11-18T09:13:08.940" v="367" actId="2696"/>
        <pc:sldMkLst>
          <pc:docMk/>
          <pc:sldMk cId="3434356023" sldId="292"/>
        </pc:sldMkLst>
      </pc:sldChg>
      <pc:sldChg chg="del">
        <pc:chgData name="Finnegan, Jared" userId="978ca79b-a857-4b21-896f-3be68401dca1" providerId="ADAL" clId="{816588C3-C663-394C-94F6-B1DA80EA817E}" dt="2024-11-18T09:13:08.950" v="377" actId="2696"/>
        <pc:sldMkLst>
          <pc:docMk/>
          <pc:sldMk cId="764195788" sldId="293"/>
        </pc:sldMkLst>
      </pc:sldChg>
      <pc:sldChg chg="del">
        <pc:chgData name="Finnegan, Jared" userId="978ca79b-a857-4b21-896f-3be68401dca1" providerId="ADAL" clId="{816588C3-C663-394C-94F6-B1DA80EA817E}" dt="2024-11-18T09:13:08.953" v="380" actId="2696"/>
        <pc:sldMkLst>
          <pc:docMk/>
          <pc:sldMk cId="213646347" sldId="294"/>
        </pc:sldMkLst>
      </pc:sldChg>
      <pc:sldChg chg="del">
        <pc:chgData name="Finnegan, Jared" userId="978ca79b-a857-4b21-896f-3be68401dca1" providerId="ADAL" clId="{816588C3-C663-394C-94F6-B1DA80EA817E}" dt="2024-11-18T09:13:08.951" v="378" actId="2696"/>
        <pc:sldMkLst>
          <pc:docMk/>
          <pc:sldMk cId="1540786065" sldId="295"/>
        </pc:sldMkLst>
      </pc:sldChg>
      <pc:sldChg chg="del">
        <pc:chgData name="Finnegan, Jared" userId="978ca79b-a857-4b21-896f-3be68401dca1" providerId="ADAL" clId="{816588C3-C663-394C-94F6-B1DA80EA817E}" dt="2024-11-18T09:13:08.935" v="363" actId="2696"/>
        <pc:sldMkLst>
          <pc:docMk/>
          <pc:sldMk cId="4230911792" sldId="296"/>
        </pc:sldMkLst>
      </pc:sldChg>
      <pc:sldChg chg="del">
        <pc:chgData name="Finnegan, Jared" userId="978ca79b-a857-4b21-896f-3be68401dca1" providerId="ADAL" clId="{816588C3-C663-394C-94F6-B1DA80EA817E}" dt="2024-11-18T09:13:03.906" v="361" actId="2696"/>
        <pc:sldMkLst>
          <pc:docMk/>
          <pc:sldMk cId="1615766312" sldId="298"/>
        </pc:sldMkLst>
      </pc:sldChg>
      <pc:sldChg chg="del">
        <pc:chgData name="Finnegan, Jared" userId="978ca79b-a857-4b21-896f-3be68401dca1" providerId="ADAL" clId="{816588C3-C663-394C-94F6-B1DA80EA817E}" dt="2024-11-18T09:13:08.941" v="368" actId="2696"/>
        <pc:sldMkLst>
          <pc:docMk/>
          <pc:sldMk cId="670077689" sldId="300"/>
        </pc:sldMkLst>
      </pc:sldChg>
      <pc:sldChg chg="del">
        <pc:chgData name="Finnegan, Jared" userId="978ca79b-a857-4b21-896f-3be68401dca1" providerId="ADAL" clId="{816588C3-C663-394C-94F6-B1DA80EA817E}" dt="2024-11-18T09:13:08.950" v="376" actId="2696"/>
        <pc:sldMkLst>
          <pc:docMk/>
          <pc:sldMk cId="1892072187" sldId="301"/>
        </pc:sldMkLst>
      </pc:sldChg>
      <pc:sldChg chg="modSp mod">
        <pc:chgData name="Finnegan, Jared" userId="978ca79b-a857-4b21-896f-3be68401dca1" providerId="ADAL" clId="{816588C3-C663-394C-94F6-B1DA80EA817E}" dt="2024-11-19T17:17:31.955" v="10128" actId="20577"/>
        <pc:sldMkLst>
          <pc:docMk/>
          <pc:sldMk cId="4052051499" sldId="303"/>
        </pc:sldMkLst>
        <pc:spChg chg="mod">
          <ac:chgData name="Finnegan, Jared" userId="978ca79b-a857-4b21-896f-3be68401dca1" providerId="ADAL" clId="{816588C3-C663-394C-94F6-B1DA80EA817E}" dt="2024-11-19T17:17:31.955" v="10128" actId="20577"/>
          <ac:spMkLst>
            <pc:docMk/>
            <pc:sldMk cId="4052051499" sldId="303"/>
            <ac:spMk id="3" creationId="{ED7B56F3-DD3E-C8AC-A700-ABD58F2F366D}"/>
          </ac:spMkLst>
        </pc:spChg>
      </pc:sldChg>
      <pc:sldChg chg="add del">
        <pc:chgData name="Finnegan, Jared" userId="978ca79b-a857-4b21-896f-3be68401dca1" providerId="ADAL" clId="{816588C3-C663-394C-94F6-B1DA80EA817E}" dt="2024-11-18T09:11:18.451" v="15" actId="2696"/>
        <pc:sldMkLst>
          <pc:docMk/>
          <pc:sldMk cId="3062070214" sldId="304"/>
        </pc:sldMkLst>
      </pc:sldChg>
      <pc:sldChg chg="modSp new del mod ord">
        <pc:chgData name="Finnegan, Jared" userId="978ca79b-a857-4b21-896f-3be68401dca1" providerId="ADAL" clId="{816588C3-C663-394C-94F6-B1DA80EA817E}" dt="2024-11-19T13:12:59.525" v="4252" actId="2696"/>
        <pc:sldMkLst>
          <pc:docMk/>
          <pc:sldMk cId="3689282597" sldId="304"/>
        </pc:sldMkLst>
      </pc:sldChg>
      <pc:sldChg chg="modSp mod ord">
        <pc:chgData name="Finnegan, Jared" userId="978ca79b-a857-4b21-896f-3be68401dca1" providerId="ADAL" clId="{816588C3-C663-394C-94F6-B1DA80EA817E}" dt="2024-11-19T13:12:35.313" v="4248" actId="21"/>
        <pc:sldMkLst>
          <pc:docMk/>
          <pc:sldMk cId="405664587" sldId="305"/>
        </pc:sldMkLst>
        <pc:spChg chg="mod">
          <ac:chgData name="Finnegan, Jared" userId="978ca79b-a857-4b21-896f-3be68401dca1" providerId="ADAL" clId="{816588C3-C663-394C-94F6-B1DA80EA817E}" dt="2024-11-19T11:22:50.407" v="2216" actId="122"/>
          <ac:spMkLst>
            <pc:docMk/>
            <pc:sldMk cId="405664587" sldId="305"/>
            <ac:spMk id="2" creationId="{9D35CFD4-288B-2D11-F951-4361F32F66E3}"/>
          </ac:spMkLst>
        </pc:spChg>
        <pc:spChg chg="mod">
          <ac:chgData name="Finnegan, Jared" userId="978ca79b-a857-4b21-896f-3be68401dca1" providerId="ADAL" clId="{816588C3-C663-394C-94F6-B1DA80EA817E}" dt="2024-11-19T13:12:35.313" v="4248" actId="21"/>
          <ac:spMkLst>
            <pc:docMk/>
            <pc:sldMk cId="405664587" sldId="305"/>
            <ac:spMk id="3" creationId="{B29368BB-1A4E-BA04-DD8A-EDEE33312C20}"/>
          </ac:spMkLst>
        </pc:spChg>
      </pc:sldChg>
      <pc:sldChg chg="modSp mod">
        <pc:chgData name="Finnegan, Jared" userId="978ca79b-a857-4b21-896f-3be68401dca1" providerId="ADAL" clId="{816588C3-C663-394C-94F6-B1DA80EA817E}" dt="2024-11-19T14:58:05.657" v="7412" actId="20577"/>
        <pc:sldMkLst>
          <pc:docMk/>
          <pc:sldMk cId="1705858442" sldId="306"/>
        </pc:sldMkLst>
        <pc:spChg chg="mod">
          <ac:chgData name="Finnegan, Jared" userId="978ca79b-a857-4b21-896f-3be68401dca1" providerId="ADAL" clId="{816588C3-C663-394C-94F6-B1DA80EA817E}" dt="2024-11-19T14:09:56.026" v="5240" actId="122"/>
          <ac:spMkLst>
            <pc:docMk/>
            <pc:sldMk cId="1705858442" sldId="306"/>
            <ac:spMk id="2" creationId="{B6EBAB2A-4F09-518A-65AB-8DCCE0A560B3}"/>
          </ac:spMkLst>
        </pc:spChg>
        <pc:spChg chg="mod">
          <ac:chgData name="Finnegan, Jared" userId="978ca79b-a857-4b21-896f-3be68401dca1" providerId="ADAL" clId="{816588C3-C663-394C-94F6-B1DA80EA817E}" dt="2024-11-19T14:58:05.657" v="7412" actId="20577"/>
          <ac:spMkLst>
            <pc:docMk/>
            <pc:sldMk cId="1705858442" sldId="306"/>
            <ac:spMk id="3" creationId="{EA5BF84E-1449-F242-B098-653941B9C33D}"/>
          </ac:spMkLst>
        </pc:spChg>
      </pc:sldChg>
      <pc:sldChg chg="modSp mod">
        <pc:chgData name="Finnegan, Jared" userId="978ca79b-a857-4b21-896f-3be68401dca1" providerId="ADAL" clId="{816588C3-C663-394C-94F6-B1DA80EA817E}" dt="2024-11-19T14:56:43.950" v="7339" actId="20577"/>
        <pc:sldMkLst>
          <pc:docMk/>
          <pc:sldMk cId="2258421405" sldId="307"/>
        </pc:sldMkLst>
        <pc:spChg chg="mod">
          <ac:chgData name="Finnegan, Jared" userId="978ca79b-a857-4b21-896f-3be68401dca1" providerId="ADAL" clId="{816588C3-C663-394C-94F6-B1DA80EA817E}" dt="2024-11-19T14:09:48.155" v="5239" actId="122"/>
          <ac:spMkLst>
            <pc:docMk/>
            <pc:sldMk cId="2258421405" sldId="307"/>
            <ac:spMk id="2" creationId="{C630ED94-E778-B180-C7D5-39B349A79B4B}"/>
          </ac:spMkLst>
        </pc:spChg>
        <pc:spChg chg="mod">
          <ac:chgData name="Finnegan, Jared" userId="978ca79b-a857-4b21-896f-3be68401dca1" providerId="ADAL" clId="{816588C3-C663-394C-94F6-B1DA80EA817E}" dt="2024-11-19T14:56:43.950" v="7339" actId="20577"/>
          <ac:spMkLst>
            <pc:docMk/>
            <pc:sldMk cId="2258421405" sldId="307"/>
            <ac:spMk id="3" creationId="{F1EC00A9-FA74-C98C-B28B-05E62E0C3C3C}"/>
          </ac:spMkLst>
        </pc:spChg>
      </pc:sldChg>
      <pc:sldChg chg="modSp del mod">
        <pc:chgData name="Finnegan, Jared" userId="978ca79b-a857-4b21-896f-3be68401dca1" providerId="ADAL" clId="{816588C3-C663-394C-94F6-B1DA80EA817E}" dt="2024-11-19T14:56:49.810" v="7340" actId="2696"/>
        <pc:sldMkLst>
          <pc:docMk/>
          <pc:sldMk cId="468993457" sldId="308"/>
        </pc:sldMkLst>
      </pc:sldChg>
      <pc:sldChg chg="modSp mod">
        <pc:chgData name="Finnegan, Jared" userId="978ca79b-a857-4b21-896f-3be68401dca1" providerId="ADAL" clId="{816588C3-C663-394C-94F6-B1DA80EA817E}" dt="2024-11-19T14:57:35.652" v="7375" actId="403"/>
        <pc:sldMkLst>
          <pc:docMk/>
          <pc:sldMk cId="3998509671" sldId="309"/>
        </pc:sldMkLst>
        <pc:spChg chg="mod">
          <ac:chgData name="Finnegan, Jared" userId="978ca79b-a857-4b21-896f-3be68401dca1" providerId="ADAL" clId="{816588C3-C663-394C-94F6-B1DA80EA817E}" dt="2024-11-19T14:43:06.092" v="5814" actId="20577"/>
          <ac:spMkLst>
            <pc:docMk/>
            <pc:sldMk cId="3998509671" sldId="309"/>
            <ac:spMk id="2" creationId="{9534DB44-2881-25BB-94B6-1A4B244AE87A}"/>
          </ac:spMkLst>
        </pc:spChg>
        <pc:spChg chg="mod">
          <ac:chgData name="Finnegan, Jared" userId="978ca79b-a857-4b21-896f-3be68401dca1" providerId="ADAL" clId="{816588C3-C663-394C-94F6-B1DA80EA817E}" dt="2024-11-19T14:57:35.652" v="7375" actId="403"/>
          <ac:spMkLst>
            <pc:docMk/>
            <pc:sldMk cId="3998509671" sldId="309"/>
            <ac:spMk id="3" creationId="{035FE02F-F706-390A-5292-BE820A24BF0B}"/>
          </ac:spMkLst>
        </pc:spChg>
      </pc:sldChg>
      <pc:sldChg chg="modSp del mod">
        <pc:chgData name="Finnegan, Jared" userId="978ca79b-a857-4b21-896f-3be68401dca1" providerId="ADAL" clId="{816588C3-C663-394C-94F6-B1DA80EA817E}" dt="2024-11-19T14:57:48.365" v="7376" actId="2696"/>
        <pc:sldMkLst>
          <pc:docMk/>
          <pc:sldMk cId="918343474" sldId="310"/>
        </pc:sldMkLst>
      </pc:sldChg>
      <pc:sldChg chg="modSp mod">
        <pc:chgData name="Finnegan, Jared" userId="978ca79b-a857-4b21-896f-3be68401dca1" providerId="ADAL" clId="{816588C3-C663-394C-94F6-B1DA80EA817E}" dt="2024-11-19T14:55:25.931" v="7302" actId="113"/>
        <pc:sldMkLst>
          <pc:docMk/>
          <pc:sldMk cId="1996870219" sldId="311"/>
        </pc:sldMkLst>
        <pc:spChg chg="mod">
          <ac:chgData name="Finnegan, Jared" userId="978ca79b-a857-4b21-896f-3be68401dca1" providerId="ADAL" clId="{816588C3-C663-394C-94F6-B1DA80EA817E}" dt="2024-11-19T14:49:09.777" v="6482" actId="122"/>
          <ac:spMkLst>
            <pc:docMk/>
            <pc:sldMk cId="1996870219" sldId="311"/>
            <ac:spMk id="2" creationId="{3F438E32-4307-70B6-0642-03C1B1CA02A3}"/>
          </ac:spMkLst>
        </pc:spChg>
        <pc:spChg chg="mod">
          <ac:chgData name="Finnegan, Jared" userId="978ca79b-a857-4b21-896f-3be68401dca1" providerId="ADAL" clId="{816588C3-C663-394C-94F6-B1DA80EA817E}" dt="2024-11-19T14:55:25.931" v="7302" actId="113"/>
          <ac:spMkLst>
            <pc:docMk/>
            <pc:sldMk cId="1996870219" sldId="311"/>
            <ac:spMk id="3" creationId="{B1F55404-F522-EB27-45DE-180E4153E5B1}"/>
          </ac:spMkLst>
        </pc:spChg>
      </pc:sldChg>
      <pc:sldChg chg="modSp mod">
        <pc:chgData name="Finnegan, Jared" userId="978ca79b-a857-4b21-896f-3be68401dca1" providerId="ADAL" clId="{816588C3-C663-394C-94F6-B1DA80EA817E}" dt="2024-11-19T16:11:03.180" v="8306" actId="20577"/>
        <pc:sldMkLst>
          <pc:docMk/>
          <pc:sldMk cId="2623381600" sldId="312"/>
        </pc:sldMkLst>
        <pc:spChg chg="mod">
          <ac:chgData name="Finnegan, Jared" userId="978ca79b-a857-4b21-896f-3be68401dca1" providerId="ADAL" clId="{816588C3-C663-394C-94F6-B1DA80EA817E}" dt="2024-11-19T14:58:45.367" v="7485" actId="404"/>
          <ac:spMkLst>
            <pc:docMk/>
            <pc:sldMk cId="2623381600" sldId="312"/>
            <ac:spMk id="2" creationId="{FE893D13-717E-A3B3-EDE9-9DDE861F9625}"/>
          </ac:spMkLst>
        </pc:spChg>
        <pc:spChg chg="mod">
          <ac:chgData name="Finnegan, Jared" userId="978ca79b-a857-4b21-896f-3be68401dca1" providerId="ADAL" clId="{816588C3-C663-394C-94F6-B1DA80EA817E}" dt="2024-11-19T16:11:03.180" v="8306" actId="20577"/>
          <ac:spMkLst>
            <pc:docMk/>
            <pc:sldMk cId="2623381600" sldId="312"/>
            <ac:spMk id="3" creationId="{21B9AEAE-019F-169B-B091-B9138CEAAD95}"/>
          </ac:spMkLst>
        </pc:spChg>
      </pc:sldChg>
      <pc:sldChg chg="modSp mod">
        <pc:chgData name="Finnegan, Jared" userId="978ca79b-a857-4b21-896f-3be68401dca1" providerId="ADAL" clId="{816588C3-C663-394C-94F6-B1DA80EA817E}" dt="2024-11-19T18:33:47.427" v="10512" actId="20577"/>
        <pc:sldMkLst>
          <pc:docMk/>
          <pc:sldMk cId="1179901588" sldId="313"/>
        </pc:sldMkLst>
        <pc:spChg chg="mod">
          <ac:chgData name="Finnegan, Jared" userId="978ca79b-a857-4b21-896f-3be68401dca1" providerId="ADAL" clId="{816588C3-C663-394C-94F6-B1DA80EA817E}" dt="2024-11-19T16:43:13.897" v="9567" actId="122"/>
          <ac:spMkLst>
            <pc:docMk/>
            <pc:sldMk cId="1179901588" sldId="313"/>
            <ac:spMk id="2" creationId="{7BB38CEA-CECF-76F6-88E5-A8F3448DFD3F}"/>
          </ac:spMkLst>
        </pc:spChg>
        <pc:spChg chg="mod">
          <ac:chgData name="Finnegan, Jared" userId="978ca79b-a857-4b21-896f-3be68401dca1" providerId="ADAL" clId="{816588C3-C663-394C-94F6-B1DA80EA817E}" dt="2024-11-19T18:33:47.427" v="10512" actId="20577"/>
          <ac:spMkLst>
            <pc:docMk/>
            <pc:sldMk cId="1179901588" sldId="313"/>
            <ac:spMk id="3" creationId="{A7FE8363-A334-E8CB-088E-55AFE797E5A7}"/>
          </ac:spMkLst>
        </pc:spChg>
      </pc:sldChg>
      <pc:sldChg chg="modSp new mod">
        <pc:chgData name="Finnegan, Jared" userId="978ca79b-a857-4b21-896f-3be68401dca1" providerId="ADAL" clId="{816588C3-C663-394C-94F6-B1DA80EA817E}" dt="2024-11-19T17:20:22.768" v="10239" actId="20577"/>
        <pc:sldMkLst>
          <pc:docMk/>
          <pc:sldMk cId="1529856" sldId="314"/>
        </pc:sldMkLst>
        <pc:spChg chg="mod">
          <ac:chgData name="Finnegan, Jared" userId="978ca79b-a857-4b21-896f-3be68401dca1" providerId="ADAL" clId="{816588C3-C663-394C-94F6-B1DA80EA817E}" dt="2024-11-19T09:17:14.972" v="1565" actId="122"/>
          <ac:spMkLst>
            <pc:docMk/>
            <pc:sldMk cId="1529856" sldId="314"/>
            <ac:spMk id="2" creationId="{33A28D5B-6996-D0ED-9858-3D96D61A56B9}"/>
          </ac:spMkLst>
        </pc:spChg>
        <pc:spChg chg="mod">
          <ac:chgData name="Finnegan, Jared" userId="978ca79b-a857-4b21-896f-3be68401dca1" providerId="ADAL" clId="{816588C3-C663-394C-94F6-B1DA80EA817E}" dt="2024-11-19T17:20:22.768" v="10239" actId="20577"/>
          <ac:spMkLst>
            <pc:docMk/>
            <pc:sldMk cId="1529856" sldId="314"/>
            <ac:spMk id="3" creationId="{B299FABD-F6AD-8BDD-8C56-D38D493240B1}"/>
          </ac:spMkLst>
        </pc:spChg>
      </pc:sldChg>
      <pc:sldChg chg="addSp delSp modSp new mod">
        <pc:chgData name="Finnegan, Jared" userId="978ca79b-a857-4b21-896f-3be68401dca1" providerId="ADAL" clId="{816588C3-C663-394C-94F6-B1DA80EA817E}" dt="2024-11-19T18:50:23.258" v="11336" actId="1076"/>
        <pc:sldMkLst>
          <pc:docMk/>
          <pc:sldMk cId="1256160468" sldId="315"/>
        </pc:sldMkLst>
        <pc:spChg chg="mod">
          <ac:chgData name="Finnegan, Jared" userId="978ca79b-a857-4b21-896f-3be68401dca1" providerId="ADAL" clId="{816588C3-C663-394C-94F6-B1DA80EA817E}" dt="2024-11-19T10:47:56.673" v="2214" actId="122"/>
          <ac:spMkLst>
            <pc:docMk/>
            <pc:sldMk cId="1256160468" sldId="315"/>
            <ac:spMk id="2" creationId="{125CFF27-6225-A124-A6AD-57B9047958C6}"/>
          </ac:spMkLst>
        </pc:spChg>
      </pc:sldChg>
      <pc:sldChg chg="addSp delSp modSp new mod ord modClrScheme modAnim chgLayout">
        <pc:chgData name="Finnegan, Jared" userId="978ca79b-a857-4b21-896f-3be68401dca1" providerId="ADAL" clId="{816588C3-C663-394C-94F6-B1DA80EA817E}" dt="2024-11-19T17:18:54.083" v="10137"/>
        <pc:sldMkLst>
          <pc:docMk/>
          <pc:sldMk cId="1239394867" sldId="316"/>
        </pc:sldMkLst>
        <pc:spChg chg="add mod ord">
          <ac:chgData name="Finnegan, Jared" userId="978ca79b-a857-4b21-896f-3be68401dca1" providerId="ADAL" clId="{816588C3-C663-394C-94F6-B1DA80EA817E}" dt="2024-11-19T10:47:22.282" v="2210" actId="122"/>
          <ac:spMkLst>
            <pc:docMk/>
            <pc:sldMk cId="1239394867" sldId="316"/>
            <ac:spMk id="5" creationId="{4176961D-B71F-5B08-2AF4-2EBCC2002765}"/>
          </ac:spMkLst>
        </pc:spChg>
        <pc:picChg chg="add mod">
          <ac:chgData name="Finnegan, Jared" userId="978ca79b-a857-4b21-896f-3be68401dca1" providerId="ADAL" clId="{816588C3-C663-394C-94F6-B1DA80EA817E}" dt="2024-11-19T10:47:28.387" v="2212" actId="1076"/>
          <ac:picMkLst>
            <pc:docMk/>
            <pc:sldMk cId="1239394867" sldId="316"/>
            <ac:picMk id="4" creationId="{78878199-54D3-09C7-8AD2-562F24E29093}"/>
          </ac:picMkLst>
        </pc:picChg>
        <pc:cxnChg chg="add mod">
          <ac:chgData name="Finnegan, Jared" userId="978ca79b-a857-4b21-896f-3be68401dca1" providerId="ADAL" clId="{816588C3-C663-394C-94F6-B1DA80EA817E}" dt="2024-11-19T17:18:50.039" v="10136" actId="693"/>
          <ac:cxnSpMkLst>
            <pc:docMk/>
            <pc:sldMk cId="1239394867" sldId="316"/>
            <ac:cxnSpMk id="7" creationId="{8A4F5F13-EC4E-C78E-F2CE-15D3E4637DD4}"/>
          </ac:cxnSpMkLst>
        </pc:cxnChg>
      </pc:sldChg>
      <pc:sldChg chg="modSp new mod">
        <pc:chgData name="Finnegan, Jared" userId="978ca79b-a857-4b21-896f-3be68401dca1" providerId="ADAL" clId="{816588C3-C663-394C-94F6-B1DA80EA817E}" dt="2024-11-19T14:09:06.229" v="5237" actId="13926"/>
        <pc:sldMkLst>
          <pc:docMk/>
          <pc:sldMk cId="503901961" sldId="317"/>
        </pc:sldMkLst>
        <pc:spChg chg="mod">
          <ac:chgData name="Finnegan, Jared" userId="978ca79b-a857-4b21-896f-3be68401dca1" providerId="ADAL" clId="{816588C3-C663-394C-94F6-B1DA80EA817E}" dt="2024-11-19T11:27:00.672" v="2563" actId="122"/>
          <ac:spMkLst>
            <pc:docMk/>
            <pc:sldMk cId="503901961" sldId="317"/>
            <ac:spMk id="2" creationId="{5ED05651-FB19-4C90-9EDC-F316BDC4169E}"/>
          </ac:spMkLst>
        </pc:spChg>
        <pc:spChg chg="mod">
          <ac:chgData name="Finnegan, Jared" userId="978ca79b-a857-4b21-896f-3be68401dca1" providerId="ADAL" clId="{816588C3-C663-394C-94F6-B1DA80EA817E}" dt="2024-11-19T14:09:06.229" v="5237" actId="13926"/>
          <ac:spMkLst>
            <pc:docMk/>
            <pc:sldMk cId="503901961" sldId="317"/>
            <ac:spMk id="3" creationId="{95F37259-8741-498E-DFC0-A9D559861D12}"/>
          </ac:spMkLst>
        </pc:spChg>
      </pc:sldChg>
      <pc:sldChg chg="modSp new mod">
        <pc:chgData name="Finnegan, Jared" userId="978ca79b-a857-4b21-896f-3be68401dca1" providerId="ADAL" clId="{816588C3-C663-394C-94F6-B1DA80EA817E}" dt="2024-11-19T13:22:47.017" v="4609" actId="13926"/>
        <pc:sldMkLst>
          <pc:docMk/>
          <pc:sldMk cId="1835364114" sldId="318"/>
        </pc:sldMkLst>
      </pc:sldChg>
      <pc:sldChg chg="modSp new mod">
        <pc:chgData name="Finnegan, Jared" userId="978ca79b-a857-4b21-896f-3be68401dca1" providerId="ADAL" clId="{816588C3-C663-394C-94F6-B1DA80EA817E}" dt="2024-11-19T18:47:34.726" v="11330" actId="255"/>
        <pc:sldMkLst>
          <pc:docMk/>
          <pc:sldMk cId="106069458" sldId="319"/>
        </pc:sldMkLst>
        <pc:spChg chg="mod">
          <ac:chgData name="Finnegan, Jared" userId="978ca79b-a857-4b21-896f-3be68401dca1" providerId="ADAL" clId="{816588C3-C663-394C-94F6-B1DA80EA817E}" dt="2024-11-19T17:19:40.256" v="10159" actId="20577"/>
          <ac:spMkLst>
            <pc:docMk/>
            <pc:sldMk cId="106069458" sldId="319"/>
            <ac:spMk id="2" creationId="{9815680E-2AFE-694F-9A67-E2A184CA4BC6}"/>
          </ac:spMkLst>
        </pc:spChg>
        <pc:spChg chg="mod">
          <ac:chgData name="Finnegan, Jared" userId="978ca79b-a857-4b21-896f-3be68401dca1" providerId="ADAL" clId="{816588C3-C663-394C-94F6-B1DA80EA817E}" dt="2024-11-19T18:47:34.726" v="11330" actId="255"/>
          <ac:spMkLst>
            <pc:docMk/>
            <pc:sldMk cId="106069458" sldId="319"/>
            <ac:spMk id="3" creationId="{70259398-7015-733D-05AF-43E011EA943B}"/>
          </ac:spMkLst>
        </pc:spChg>
      </pc:sldChg>
      <pc:sldChg chg="modSp new mod">
        <pc:chgData name="Finnegan, Jared" userId="978ca79b-a857-4b21-896f-3be68401dca1" providerId="ADAL" clId="{816588C3-C663-394C-94F6-B1DA80EA817E}" dt="2024-11-19T18:50:36.278" v="11376" actId="20577"/>
        <pc:sldMkLst>
          <pc:docMk/>
          <pc:sldMk cId="3855190205" sldId="320"/>
        </pc:sldMkLst>
        <pc:spChg chg="mod">
          <ac:chgData name="Finnegan, Jared" userId="978ca79b-a857-4b21-896f-3be68401dca1" providerId="ADAL" clId="{816588C3-C663-394C-94F6-B1DA80EA817E}" dt="2024-11-19T18:50:36.278" v="11376" actId="20577"/>
          <ac:spMkLst>
            <pc:docMk/>
            <pc:sldMk cId="3855190205" sldId="320"/>
            <ac:spMk id="3" creationId="{4620CD89-C700-5725-B805-93A59AC4ED5A}"/>
          </ac:spMkLst>
        </pc:spChg>
      </pc:sldChg>
      <pc:sldChg chg="new del ord">
        <pc:chgData name="Finnegan, Jared" userId="978ca79b-a857-4b21-896f-3be68401dca1" providerId="ADAL" clId="{816588C3-C663-394C-94F6-B1DA80EA817E}" dt="2024-11-19T13:00:51.923" v="3358" actId="2696"/>
        <pc:sldMkLst>
          <pc:docMk/>
          <pc:sldMk cId="611113872" sldId="321"/>
        </pc:sldMkLst>
      </pc:sldChg>
      <pc:sldChg chg="modSp new mod">
        <pc:chgData name="Finnegan, Jared" userId="978ca79b-a857-4b21-896f-3be68401dca1" providerId="ADAL" clId="{816588C3-C663-394C-94F6-B1DA80EA817E}" dt="2024-11-19T13:12:44.169" v="4251"/>
        <pc:sldMkLst>
          <pc:docMk/>
          <pc:sldMk cId="1179732206" sldId="321"/>
        </pc:sldMkLst>
      </pc:sldChg>
      <pc:sldChg chg="modSp new mod">
        <pc:chgData name="Finnegan, Jared" userId="978ca79b-a857-4b21-896f-3be68401dca1" providerId="ADAL" clId="{816588C3-C663-394C-94F6-B1DA80EA817E}" dt="2024-11-19T16:30:21.302" v="9048" actId="20577"/>
        <pc:sldMkLst>
          <pc:docMk/>
          <pc:sldMk cId="2546550435" sldId="322"/>
        </pc:sldMkLst>
        <pc:spChg chg="mod">
          <ac:chgData name="Finnegan, Jared" userId="978ca79b-a857-4b21-896f-3be68401dca1" providerId="ADAL" clId="{816588C3-C663-394C-94F6-B1DA80EA817E}" dt="2024-11-19T16:11:24.049" v="8310" actId="122"/>
          <ac:spMkLst>
            <pc:docMk/>
            <pc:sldMk cId="2546550435" sldId="322"/>
            <ac:spMk id="2" creationId="{8373917A-9E3A-3037-075F-D4A1468065FA}"/>
          </ac:spMkLst>
        </pc:spChg>
        <pc:spChg chg="mod">
          <ac:chgData name="Finnegan, Jared" userId="978ca79b-a857-4b21-896f-3be68401dca1" providerId="ADAL" clId="{816588C3-C663-394C-94F6-B1DA80EA817E}" dt="2024-11-19T16:30:21.302" v="9048" actId="20577"/>
          <ac:spMkLst>
            <pc:docMk/>
            <pc:sldMk cId="2546550435" sldId="322"/>
            <ac:spMk id="3" creationId="{033BF8DC-88F1-9E37-D46A-47EBC708BB01}"/>
          </ac:spMkLst>
        </pc:spChg>
      </pc:sldChg>
      <pc:sldChg chg="modSp new mod">
        <pc:chgData name="Finnegan, Jared" userId="978ca79b-a857-4b21-896f-3be68401dca1" providerId="ADAL" clId="{816588C3-C663-394C-94F6-B1DA80EA817E}" dt="2024-11-19T16:41:19.483" v="9566" actId="20577"/>
        <pc:sldMkLst>
          <pc:docMk/>
          <pc:sldMk cId="787616697" sldId="323"/>
        </pc:sldMkLst>
        <pc:spChg chg="mod">
          <ac:chgData name="Finnegan, Jared" userId="978ca79b-a857-4b21-896f-3be68401dca1" providerId="ADAL" clId="{816588C3-C663-394C-94F6-B1DA80EA817E}" dt="2024-11-19T16:37:34.223" v="9102" actId="20577"/>
          <ac:spMkLst>
            <pc:docMk/>
            <pc:sldMk cId="787616697" sldId="323"/>
            <ac:spMk id="2" creationId="{5917F2C8-295B-E7F5-5973-4D3FD0EAAEBC}"/>
          </ac:spMkLst>
        </pc:spChg>
        <pc:spChg chg="mod">
          <ac:chgData name="Finnegan, Jared" userId="978ca79b-a857-4b21-896f-3be68401dca1" providerId="ADAL" clId="{816588C3-C663-394C-94F6-B1DA80EA817E}" dt="2024-11-19T16:41:19.483" v="9566" actId="20577"/>
          <ac:spMkLst>
            <pc:docMk/>
            <pc:sldMk cId="787616697" sldId="323"/>
            <ac:spMk id="3" creationId="{780684DB-A6F3-C7C6-C4B3-FF5607902AF4}"/>
          </ac:spMkLst>
        </pc:spChg>
      </pc:sldChg>
      <pc:sldChg chg="addSp delSp modSp new mod">
        <pc:chgData name="Finnegan, Jared" userId="978ca79b-a857-4b21-896f-3be68401dca1" providerId="ADAL" clId="{816588C3-C663-394C-94F6-B1DA80EA817E}" dt="2024-11-19T18:51:11.817" v="11383" actId="1076"/>
        <pc:sldMkLst>
          <pc:docMk/>
          <pc:sldMk cId="870261371" sldId="324"/>
        </pc:sldMkLst>
        <pc:spChg chg="mod">
          <ac:chgData name="Finnegan, Jared" userId="978ca79b-a857-4b21-896f-3be68401dca1" providerId="ADAL" clId="{816588C3-C663-394C-94F6-B1DA80EA817E}" dt="2024-11-19T17:35:16.608" v="10361" actId="20577"/>
          <ac:spMkLst>
            <pc:docMk/>
            <pc:sldMk cId="870261371" sldId="324"/>
            <ac:spMk id="2" creationId="{F1D57C99-5C18-1F47-4CF7-EDB568985291}"/>
          </ac:spMkLst>
        </pc:spChg>
      </pc:sldChg>
      <pc:sldChg chg="addSp delSp modSp new mod modNotesTx">
        <pc:chgData name="Finnegan, Jared" userId="978ca79b-a857-4b21-896f-3be68401dca1" providerId="ADAL" clId="{816588C3-C663-394C-94F6-B1DA80EA817E}" dt="2024-11-19T18:33:25.844" v="10477" actId="20577"/>
        <pc:sldMkLst>
          <pc:docMk/>
          <pc:sldMk cId="1871696801" sldId="325"/>
        </pc:sldMkLst>
        <pc:spChg chg="mod">
          <ac:chgData name="Finnegan, Jared" userId="978ca79b-a857-4b21-896f-3be68401dca1" providerId="ADAL" clId="{816588C3-C663-394C-94F6-B1DA80EA817E}" dt="2024-11-19T17:33:42.834" v="10282" actId="20577"/>
          <ac:spMkLst>
            <pc:docMk/>
            <pc:sldMk cId="1871696801" sldId="325"/>
            <ac:spMk id="2" creationId="{032D5884-477A-72F9-8602-FB60A32AD471}"/>
          </ac:spMkLst>
        </pc:spChg>
      </pc:sldChg>
      <pc:sldChg chg="modSp add del mod">
        <pc:chgData name="Finnegan, Jared" userId="978ca79b-a857-4b21-896f-3be68401dca1" providerId="ADAL" clId="{816588C3-C663-394C-94F6-B1DA80EA817E}" dt="2024-11-19T18:45:00.668" v="11083" actId="2696"/>
        <pc:sldMkLst>
          <pc:docMk/>
          <pc:sldMk cId="1496986792" sldId="326"/>
        </pc:sldMkLst>
      </pc:sldChg>
      <pc:sldChg chg="add">
        <pc:chgData name="Finnegan, Jared" userId="978ca79b-a857-4b21-896f-3be68401dca1" providerId="ADAL" clId="{816588C3-C663-394C-94F6-B1DA80EA817E}" dt="2024-11-19T18:45:02.398" v="11084"/>
        <pc:sldMkLst>
          <pc:docMk/>
          <pc:sldMk cId="1827433671" sldId="326"/>
        </pc:sldMkLst>
      </pc:sldChg>
      <pc:sldMasterChg chg="del delSldLayout">
        <pc:chgData name="Finnegan, Jared" userId="978ca79b-a857-4b21-896f-3be68401dca1" providerId="ADAL" clId="{816588C3-C663-394C-94F6-B1DA80EA817E}" dt="2024-11-19T10:47:04.628" v="2185" actId="700"/>
        <pc:sldMasterMkLst>
          <pc:docMk/>
          <pc:sldMasterMk cId="2721354624" sldId="2147483648"/>
        </pc:sldMasterMkLst>
        <pc:sldLayoutChg chg="del">
          <pc:chgData name="Finnegan, Jared" userId="978ca79b-a857-4b21-896f-3be68401dca1" providerId="ADAL" clId="{816588C3-C663-394C-94F6-B1DA80EA817E}" dt="2024-11-19T10:47:04.628" v="2185" actId="700"/>
          <pc:sldLayoutMkLst>
            <pc:docMk/>
            <pc:sldMasterMk cId="2721354624" sldId="2147483648"/>
            <pc:sldLayoutMk cId="2654809534" sldId="2147483649"/>
          </pc:sldLayoutMkLst>
        </pc:sldLayoutChg>
        <pc:sldLayoutChg chg="del">
          <pc:chgData name="Finnegan, Jared" userId="978ca79b-a857-4b21-896f-3be68401dca1" providerId="ADAL" clId="{816588C3-C663-394C-94F6-B1DA80EA817E}" dt="2024-11-19T10:47:04.628" v="2185" actId="700"/>
          <pc:sldLayoutMkLst>
            <pc:docMk/>
            <pc:sldMasterMk cId="2721354624" sldId="2147483648"/>
            <pc:sldLayoutMk cId="1660577734" sldId="2147483650"/>
          </pc:sldLayoutMkLst>
        </pc:sldLayoutChg>
        <pc:sldLayoutChg chg="del">
          <pc:chgData name="Finnegan, Jared" userId="978ca79b-a857-4b21-896f-3be68401dca1" providerId="ADAL" clId="{816588C3-C663-394C-94F6-B1DA80EA817E}" dt="2024-11-19T10:47:04.628" v="2185" actId="700"/>
          <pc:sldLayoutMkLst>
            <pc:docMk/>
            <pc:sldMasterMk cId="2721354624" sldId="2147483648"/>
            <pc:sldLayoutMk cId="1064234517" sldId="2147483651"/>
          </pc:sldLayoutMkLst>
        </pc:sldLayoutChg>
        <pc:sldLayoutChg chg="del">
          <pc:chgData name="Finnegan, Jared" userId="978ca79b-a857-4b21-896f-3be68401dca1" providerId="ADAL" clId="{816588C3-C663-394C-94F6-B1DA80EA817E}" dt="2024-11-19T10:47:04.628" v="2185" actId="700"/>
          <pc:sldLayoutMkLst>
            <pc:docMk/>
            <pc:sldMasterMk cId="2721354624" sldId="2147483648"/>
            <pc:sldLayoutMk cId="3788516217" sldId="2147483652"/>
          </pc:sldLayoutMkLst>
        </pc:sldLayoutChg>
        <pc:sldLayoutChg chg="del">
          <pc:chgData name="Finnegan, Jared" userId="978ca79b-a857-4b21-896f-3be68401dca1" providerId="ADAL" clId="{816588C3-C663-394C-94F6-B1DA80EA817E}" dt="2024-11-19T10:47:04.628" v="2185" actId="700"/>
          <pc:sldLayoutMkLst>
            <pc:docMk/>
            <pc:sldMasterMk cId="2721354624" sldId="2147483648"/>
            <pc:sldLayoutMk cId="4285941432" sldId="2147483653"/>
          </pc:sldLayoutMkLst>
        </pc:sldLayoutChg>
        <pc:sldLayoutChg chg="del">
          <pc:chgData name="Finnegan, Jared" userId="978ca79b-a857-4b21-896f-3be68401dca1" providerId="ADAL" clId="{816588C3-C663-394C-94F6-B1DA80EA817E}" dt="2024-11-19T10:47:04.628" v="2185" actId="700"/>
          <pc:sldLayoutMkLst>
            <pc:docMk/>
            <pc:sldMasterMk cId="2721354624" sldId="2147483648"/>
            <pc:sldLayoutMk cId="887641381" sldId="2147483654"/>
          </pc:sldLayoutMkLst>
        </pc:sldLayoutChg>
        <pc:sldLayoutChg chg="del">
          <pc:chgData name="Finnegan, Jared" userId="978ca79b-a857-4b21-896f-3be68401dca1" providerId="ADAL" clId="{816588C3-C663-394C-94F6-B1DA80EA817E}" dt="2024-11-19T10:47:04.628" v="2185" actId="700"/>
          <pc:sldLayoutMkLst>
            <pc:docMk/>
            <pc:sldMasterMk cId="2721354624" sldId="2147483648"/>
            <pc:sldLayoutMk cId="295112467" sldId="2147483655"/>
          </pc:sldLayoutMkLst>
        </pc:sldLayoutChg>
        <pc:sldLayoutChg chg="del">
          <pc:chgData name="Finnegan, Jared" userId="978ca79b-a857-4b21-896f-3be68401dca1" providerId="ADAL" clId="{816588C3-C663-394C-94F6-B1DA80EA817E}" dt="2024-11-19T10:47:04.628" v="2185" actId="700"/>
          <pc:sldLayoutMkLst>
            <pc:docMk/>
            <pc:sldMasterMk cId="2721354624" sldId="2147483648"/>
            <pc:sldLayoutMk cId="3281541624" sldId="2147483656"/>
          </pc:sldLayoutMkLst>
        </pc:sldLayoutChg>
        <pc:sldLayoutChg chg="del">
          <pc:chgData name="Finnegan, Jared" userId="978ca79b-a857-4b21-896f-3be68401dca1" providerId="ADAL" clId="{816588C3-C663-394C-94F6-B1DA80EA817E}" dt="2024-11-19T10:47:04.628" v="2185" actId="700"/>
          <pc:sldLayoutMkLst>
            <pc:docMk/>
            <pc:sldMasterMk cId="2721354624" sldId="2147483648"/>
            <pc:sldLayoutMk cId="605278687" sldId="2147483657"/>
          </pc:sldLayoutMkLst>
        </pc:sldLayoutChg>
        <pc:sldLayoutChg chg="del">
          <pc:chgData name="Finnegan, Jared" userId="978ca79b-a857-4b21-896f-3be68401dca1" providerId="ADAL" clId="{816588C3-C663-394C-94F6-B1DA80EA817E}" dt="2024-11-19T10:47:04.628" v="2185" actId="700"/>
          <pc:sldLayoutMkLst>
            <pc:docMk/>
            <pc:sldMasterMk cId="2721354624" sldId="2147483648"/>
            <pc:sldLayoutMk cId="64566938" sldId="2147483658"/>
          </pc:sldLayoutMkLst>
        </pc:sldLayoutChg>
        <pc:sldLayoutChg chg="del">
          <pc:chgData name="Finnegan, Jared" userId="978ca79b-a857-4b21-896f-3be68401dca1" providerId="ADAL" clId="{816588C3-C663-394C-94F6-B1DA80EA817E}" dt="2024-11-19T10:47:04.628" v="2185" actId="700"/>
          <pc:sldLayoutMkLst>
            <pc:docMk/>
            <pc:sldMasterMk cId="2721354624" sldId="2147483648"/>
            <pc:sldLayoutMk cId="3400533856" sldId="2147483659"/>
          </pc:sldLayoutMkLst>
        </pc:sldLayoutChg>
      </pc:sldMasterChg>
    </pc:docChg>
  </pc:docChgLst>
  <pc:docChgLst>
    <pc:chgData name="Finnegan, Jared" userId="S::uctqjjf@ucl.ac.uk::978ca79b-a857-4b21-896f-3be68401dca1" providerId="AD" clId="Web-{D9E0A0F0-21D3-77E2-22CB-8C90CF9FE651}"/>
    <pc:docChg chg="modSld">
      <pc:chgData name="Finnegan, Jared" userId="S::uctqjjf@ucl.ac.uk::978ca79b-a857-4b21-896f-3be68401dca1" providerId="AD" clId="Web-{D9E0A0F0-21D3-77E2-22CB-8C90CF9FE651}" dt="2023-11-16T14:43:09.632" v="1" actId="20577"/>
      <pc:docMkLst>
        <pc:docMk/>
      </pc:docMkLst>
      <pc:sldChg chg="modSp">
        <pc:chgData name="Finnegan, Jared" userId="S::uctqjjf@ucl.ac.uk::978ca79b-a857-4b21-896f-3be68401dca1" providerId="AD" clId="Web-{D9E0A0F0-21D3-77E2-22CB-8C90CF9FE651}" dt="2023-11-16T14:43:09.632" v="1" actId="20577"/>
        <pc:sldMkLst>
          <pc:docMk/>
          <pc:sldMk cId="2624165654" sldId="260"/>
        </pc:sldMkLst>
      </pc:sldChg>
    </pc:docChg>
  </pc:docChgLst>
  <pc:docChgLst>
    <pc:chgData name="Finnegan, Jared" userId="S::uctqjjf@ucl.ac.uk::978ca79b-a857-4b21-896f-3be68401dca1" providerId="AD" clId="Web-{EBD88F66-724B-A4BF-FDB8-DE1ED7B03D7C}"/>
    <pc:docChg chg="modSld">
      <pc:chgData name="Finnegan, Jared" userId="S::uctqjjf@ucl.ac.uk::978ca79b-a857-4b21-896f-3be68401dca1" providerId="AD" clId="Web-{EBD88F66-724B-A4BF-FDB8-DE1ED7B03D7C}" dt="2023-06-26T10:03:04.492" v="2" actId="20577"/>
      <pc:docMkLst>
        <pc:docMk/>
      </pc:docMkLst>
      <pc:sldChg chg="modSp">
        <pc:chgData name="Finnegan, Jared" userId="S::uctqjjf@ucl.ac.uk::978ca79b-a857-4b21-896f-3be68401dca1" providerId="AD" clId="Web-{EBD88F66-724B-A4BF-FDB8-DE1ED7B03D7C}" dt="2023-06-26T10:03:04.492" v="2" actId="20577"/>
        <pc:sldMkLst>
          <pc:docMk/>
          <pc:sldMk cId="1977823590" sldId="256"/>
        </pc:sldMkLst>
      </pc:sldChg>
    </pc:docChg>
  </pc:docChgLst>
  <pc:docChgLst>
    <pc:chgData name="Finnegan, Jared" userId="S::uctqjjf@ucl.ac.uk::978ca79b-a857-4b21-896f-3be68401dca1" providerId="AD" clId="Web-{B927B6A6-81B9-D992-DCA4-3B6821F4AFC3}"/>
    <pc:docChg chg="modSld">
      <pc:chgData name="Finnegan, Jared" userId="S::uctqjjf@ucl.ac.uk::978ca79b-a857-4b21-896f-3be68401dca1" providerId="AD" clId="Web-{B927B6A6-81B9-D992-DCA4-3B6821F4AFC3}" dt="2023-07-05T08:26:39.501" v="0" actId="20577"/>
      <pc:docMkLst>
        <pc:docMk/>
      </pc:docMkLst>
      <pc:sldChg chg="modSp">
        <pc:chgData name="Finnegan, Jared" userId="S::uctqjjf@ucl.ac.uk::978ca79b-a857-4b21-896f-3be68401dca1" providerId="AD" clId="Web-{B927B6A6-81B9-D992-DCA4-3B6821F4AFC3}" dt="2023-07-05T08:26:39.501" v="0" actId="20577"/>
        <pc:sldMkLst>
          <pc:docMk/>
          <pc:sldMk cId="213646347" sldId="294"/>
        </pc:sldMkLst>
      </pc:sldChg>
    </pc:docChg>
  </pc:docChgLst>
  <pc:docChgLst>
    <pc:chgData name="Finnegan, Jared" userId="S::uctqjjf@ucl.ac.uk::978ca79b-a857-4b21-896f-3be68401dca1" providerId="AD" clId="Web-{726DA162-492C-11D3-4AD3-0186B2EBBB64}"/>
    <pc:docChg chg="modSld">
      <pc:chgData name="Finnegan, Jared" userId="S::uctqjjf@ucl.ac.uk::978ca79b-a857-4b21-896f-3be68401dca1" providerId="AD" clId="Web-{726DA162-492C-11D3-4AD3-0186B2EBBB64}" dt="2024-11-23T12:32:15.226" v="327"/>
      <pc:docMkLst>
        <pc:docMk/>
      </pc:docMkLst>
      <pc:sldChg chg="modSp addAnim delAnim modAnim">
        <pc:chgData name="Finnegan, Jared" userId="S::uctqjjf@ucl.ac.uk::978ca79b-a857-4b21-896f-3be68401dca1" providerId="AD" clId="Web-{726DA162-492C-11D3-4AD3-0186B2EBBB64}" dt="2024-11-23T11:54:34.191" v="43"/>
        <pc:sldMkLst>
          <pc:docMk/>
          <pc:sldMk cId="405664587" sldId="305"/>
        </pc:sldMkLst>
        <pc:spChg chg="mod">
          <ac:chgData name="Finnegan, Jared" userId="S::uctqjjf@ucl.ac.uk::978ca79b-a857-4b21-896f-3be68401dca1" providerId="AD" clId="Web-{726DA162-492C-11D3-4AD3-0186B2EBBB64}" dt="2024-11-23T11:54:17.190" v="42" actId="20577"/>
          <ac:spMkLst>
            <pc:docMk/>
            <pc:sldMk cId="405664587" sldId="305"/>
            <ac:spMk id="3" creationId="{B29368BB-1A4E-BA04-DD8A-EDEE33312C20}"/>
          </ac:spMkLst>
        </pc:spChg>
      </pc:sldChg>
      <pc:sldChg chg="modSp">
        <pc:chgData name="Finnegan, Jared" userId="S::uctqjjf@ucl.ac.uk::978ca79b-a857-4b21-896f-3be68401dca1" providerId="AD" clId="Web-{726DA162-492C-11D3-4AD3-0186B2EBBB64}" dt="2024-11-23T11:57:40.057" v="57" actId="20577"/>
        <pc:sldMkLst>
          <pc:docMk/>
          <pc:sldMk cId="1705858442" sldId="306"/>
        </pc:sldMkLst>
        <pc:spChg chg="mod">
          <ac:chgData name="Finnegan, Jared" userId="S::uctqjjf@ucl.ac.uk::978ca79b-a857-4b21-896f-3be68401dca1" providerId="AD" clId="Web-{726DA162-492C-11D3-4AD3-0186B2EBBB64}" dt="2024-11-23T11:57:40.057" v="57" actId="20577"/>
          <ac:spMkLst>
            <pc:docMk/>
            <pc:sldMk cId="1705858442" sldId="306"/>
            <ac:spMk id="3" creationId="{EA5BF84E-1449-F242-B098-653941B9C33D}"/>
          </ac:spMkLst>
        </pc:spChg>
      </pc:sldChg>
      <pc:sldChg chg="modSp">
        <pc:chgData name="Finnegan, Jared" userId="S::uctqjjf@ucl.ac.uk::978ca79b-a857-4b21-896f-3be68401dca1" providerId="AD" clId="Web-{726DA162-492C-11D3-4AD3-0186B2EBBB64}" dt="2024-11-23T12:03:46.130" v="97" actId="20577"/>
        <pc:sldMkLst>
          <pc:docMk/>
          <pc:sldMk cId="2258421405" sldId="307"/>
        </pc:sldMkLst>
        <pc:spChg chg="mod">
          <ac:chgData name="Finnegan, Jared" userId="S::uctqjjf@ucl.ac.uk::978ca79b-a857-4b21-896f-3be68401dca1" providerId="AD" clId="Web-{726DA162-492C-11D3-4AD3-0186B2EBBB64}" dt="2024-11-23T12:03:46.130" v="97" actId="20577"/>
          <ac:spMkLst>
            <pc:docMk/>
            <pc:sldMk cId="2258421405" sldId="307"/>
            <ac:spMk id="3" creationId="{F1EC00A9-FA74-C98C-B28B-05E62E0C3C3C}"/>
          </ac:spMkLst>
        </pc:spChg>
      </pc:sldChg>
      <pc:sldChg chg="modSp">
        <pc:chgData name="Finnegan, Jared" userId="S::uctqjjf@ucl.ac.uk::978ca79b-a857-4b21-896f-3be68401dca1" providerId="AD" clId="Web-{726DA162-492C-11D3-4AD3-0186B2EBBB64}" dt="2024-11-23T12:04:03.396" v="107" actId="20577"/>
        <pc:sldMkLst>
          <pc:docMk/>
          <pc:sldMk cId="3998509671" sldId="309"/>
        </pc:sldMkLst>
        <pc:spChg chg="mod">
          <ac:chgData name="Finnegan, Jared" userId="S::uctqjjf@ucl.ac.uk::978ca79b-a857-4b21-896f-3be68401dca1" providerId="AD" clId="Web-{726DA162-492C-11D3-4AD3-0186B2EBBB64}" dt="2024-11-23T12:04:03.396" v="107" actId="20577"/>
          <ac:spMkLst>
            <pc:docMk/>
            <pc:sldMk cId="3998509671" sldId="309"/>
            <ac:spMk id="3" creationId="{035FE02F-F706-390A-5292-BE820A24BF0B}"/>
          </ac:spMkLst>
        </pc:spChg>
      </pc:sldChg>
      <pc:sldChg chg="modSp">
        <pc:chgData name="Finnegan, Jared" userId="S::uctqjjf@ucl.ac.uk::978ca79b-a857-4b21-896f-3be68401dca1" providerId="AD" clId="Web-{726DA162-492C-11D3-4AD3-0186B2EBBB64}" dt="2024-11-23T12:01:40.533" v="94" actId="20577"/>
        <pc:sldMkLst>
          <pc:docMk/>
          <pc:sldMk cId="1996870219" sldId="311"/>
        </pc:sldMkLst>
        <pc:spChg chg="mod">
          <ac:chgData name="Finnegan, Jared" userId="S::uctqjjf@ucl.ac.uk::978ca79b-a857-4b21-896f-3be68401dca1" providerId="AD" clId="Web-{726DA162-492C-11D3-4AD3-0186B2EBBB64}" dt="2024-11-23T12:01:40.533" v="94" actId="20577"/>
          <ac:spMkLst>
            <pc:docMk/>
            <pc:sldMk cId="1996870219" sldId="311"/>
            <ac:spMk id="3" creationId="{B1F55404-F522-EB27-45DE-180E4153E5B1}"/>
          </ac:spMkLst>
        </pc:spChg>
      </pc:sldChg>
      <pc:sldChg chg="modSp">
        <pc:chgData name="Finnegan, Jared" userId="S::uctqjjf@ucl.ac.uk::978ca79b-a857-4b21-896f-3be68401dca1" providerId="AD" clId="Web-{726DA162-492C-11D3-4AD3-0186B2EBBB64}" dt="2024-11-23T12:04:54.913" v="108" actId="20577"/>
        <pc:sldMkLst>
          <pc:docMk/>
          <pc:sldMk cId="2623381600" sldId="312"/>
        </pc:sldMkLst>
        <pc:spChg chg="mod">
          <ac:chgData name="Finnegan, Jared" userId="S::uctqjjf@ucl.ac.uk::978ca79b-a857-4b21-896f-3be68401dca1" providerId="AD" clId="Web-{726DA162-492C-11D3-4AD3-0186B2EBBB64}" dt="2024-11-23T12:04:54.913" v="108" actId="20577"/>
          <ac:spMkLst>
            <pc:docMk/>
            <pc:sldMk cId="2623381600" sldId="312"/>
            <ac:spMk id="3" creationId="{21B9AEAE-019F-169B-B091-B9138CEAAD95}"/>
          </ac:spMkLst>
        </pc:spChg>
      </pc:sldChg>
      <pc:sldChg chg="modSp addAnim delAnim">
        <pc:chgData name="Finnegan, Jared" userId="S::uctqjjf@ucl.ac.uk::978ca79b-a857-4b21-896f-3be68401dca1" providerId="AD" clId="Web-{726DA162-492C-11D3-4AD3-0186B2EBBB64}" dt="2024-11-23T12:26:58.280" v="318" actId="20577"/>
        <pc:sldMkLst>
          <pc:docMk/>
          <pc:sldMk cId="1179901588" sldId="313"/>
        </pc:sldMkLst>
        <pc:spChg chg="mod">
          <ac:chgData name="Finnegan, Jared" userId="S::uctqjjf@ucl.ac.uk::978ca79b-a857-4b21-896f-3be68401dca1" providerId="AD" clId="Web-{726DA162-492C-11D3-4AD3-0186B2EBBB64}" dt="2024-11-23T12:26:58.280" v="318" actId="20577"/>
          <ac:spMkLst>
            <pc:docMk/>
            <pc:sldMk cId="1179901588" sldId="313"/>
            <ac:spMk id="3" creationId="{A7FE8363-A334-E8CB-088E-55AFE797E5A7}"/>
          </ac:spMkLst>
        </pc:spChg>
      </pc:sldChg>
      <pc:sldChg chg="modSp">
        <pc:chgData name="Finnegan, Jared" userId="S::uctqjjf@ucl.ac.uk::978ca79b-a857-4b21-896f-3be68401dca1" providerId="AD" clId="Web-{726DA162-492C-11D3-4AD3-0186B2EBBB64}" dt="2024-11-23T11:56:25.678" v="55" actId="20577"/>
        <pc:sldMkLst>
          <pc:docMk/>
          <pc:sldMk cId="503901961" sldId="317"/>
        </pc:sldMkLst>
        <pc:spChg chg="mod">
          <ac:chgData name="Finnegan, Jared" userId="S::uctqjjf@ucl.ac.uk::978ca79b-a857-4b21-896f-3be68401dca1" providerId="AD" clId="Web-{726DA162-492C-11D3-4AD3-0186B2EBBB64}" dt="2024-11-23T11:56:25.678" v="55" actId="20577"/>
          <ac:spMkLst>
            <pc:docMk/>
            <pc:sldMk cId="503901961" sldId="317"/>
            <ac:spMk id="3" creationId="{95F37259-8741-498E-DFC0-A9D559861D12}"/>
          </ac:spMkLst>
        </pc:spChg>
      </pc:sldChg>
      <pc:sldChg chg="modSp">
        <pc:chgData name="Finnegan, Jared" userId="S::uctqjjf@ucl.ac.uk::978ca79b-a857-4b21-896f-3be68401dca1" providerId="AD" clId="Web-{726DA162-492C-11D3-4AD3-0186B2EBBB64}" dt="2024-11-23T12:12:53.333" v="315" actId="20577"/>
        <pc:sldMkLst>
          <pc:docMk/>
          <pc:sldMk cId="3855190205" sldId="320"/>
        </pc:sldMkLst>
        <pc:spChg chg="mod">
          <ac:chgData name="Finnegan, Jared" userId="S::uctqjjf@ucl.ac.uk::978ca79b-a857-4b21-896f-3be68401dca1" providerId="AD" clId="Web-{726DA162-492C-11D3-4AD3-0186B2EBBB64}" dt="2024-11-23T12:12:53.333" v="315" actId="20577"/>
          <ac:spMkLst>
            <pc:docMk/>
            <pc:sldMk cId="3855190205" sldId="320"/>
            <ac:spMk id="3" creationId="{4620CD89-C700-5725-B805-93A59AC4ED5A}"/>
          </ac:spMkLst>
        </pc:spChg>
      </pc:sldChg>
      <pc:sldChg chg="modSp">
        <pc:chgData name="Finnegan, Jared" userId="S::uctqjjf@ucl.ac.uk::978ca79b-a857-4b21-896f-3be68401dca1" providerId="AD" clId="Web-{726DA162-492C-11D3-4AD3-0186B2EBBB64}" dt="2024-11-23T12:06:24.791" v="115" actId="20577"/>
        <pc:sldMkLst>
          <pc:docMk/>
          <pc:sldMk cId="2546550435" sldId="322"/>
        </pc:sldMkLst>
        <pc:spChg chg="mod">
          <ac:chgData name="Finnegan, Jared" userId="S::uctqjjf@ucl.ac.uk::978ca79b-a857-4b21-896f-3be68401dca1" providerId="AD" clId="Web-{726DA162-492C-11D3-4AD3-0186B2EBBB64}" dt="2024-11-23T12:06:24.791" v="115" actId="20577"/>
          <ac:spMkLst>
            <pc:docMk/>
            <pc:sldMk cId="2546550435" sldId="322"/>
            <ac:spMk id="3" creationId="{033BF8DC-88F1-9E37-D46A-47EBC708BB01}"/>
          </ac:spMkLst>
        </pc:spChg>
      </pc:sldChg>
      <pc:sldChg chg="addSp delSp modSp">
        <pc:chgData name="Finnegan, Jared" userId="S::uctqjjf@ucl.ac.uk::978ca79b-a857-4b21-896f-3be68401dca1" providerId="AD" clId="Web-{726DA162-492C-11D3-4AD3-0186B2EBBB64}" dt="2024-11-23T12:32:15.226" v="327"/>
        <pc:sldMkLst>
          <pc:docMk/>
          <pc:sldMk cId="1871696801" sldId="325"/>
        </pc:sldMkLst>
        <pc:spChg chg="mod">
          <ac:chgData name="Finnegan, Jared" userId="S::uctqjjf@ucl.ac.uk::978ca79b-a857-4b21-896f-3be68401dca1" providerId="AD" clId="Web-{726DA162-492C-11D3-4AD3-0186B2EBBB64}" dt="2024-11-23T12:10:22.391" v="165" actId="20577"/>
          <ac:spMkLst>
            <pc:docMk/>
            <pc:sldMk cId="1871696801" sldId="325"/>
            <ac:spMk id="2" creationId="{032D5884-477A-72F9-8602-FB60A32AD471}"/>
          </ac:spMkLst>
        </pc:spChg>
      </pc:sldChg>
      <pc:sldChg chg="modSp">
        <pc:chgData name="Finnegan, Jared" userId="S::uctqjjf@ucl.ac.uk::978ca79b-a857-4b21-896f-3be68401dca1" providerId="AD" clId="Web-{726DA162-492C-11D3-4AD3-0186B2EBBB64}" dt="2024-11-23T11:55:13.208" v="49" actId="20577"/>
        <pc:sldMkLst>
          <pc:docMk/>
          <pc:sldMk cId="3163335058" sldId="328"/>
        </pc:sldMkLst>
        <pc:spChg chg="mod">
          <ac:chgData name="Finnegan, Jared" userId="S::uctqjjf@ucl.ac.uk::978ca79b-a857-4b21-896f-3be68401dca1" providerId="AD" clId="Web-{726DA162-492C-11D3-4AD3-0186B2EBBB64}" dt="2024-11-23T11:55:13.208" v="49" actId="20577"/>
          <ac:spMkLst>
            <pc:docMk/>
            <pc:sldMk cId="3163335058" sldId="328"/>
            <ac:spMk id="3" creationId="{39BDEE2E-9A45-833A-4312-979DF8941DAB}"/>
          </ac:spMkLst>
        </pc:spChg>
      </pc:sldChg>
      <pc:sldChg chg="modSp">
        <pc:chgData name="Finnegan, Jared" userId="S::uctqjjf@ucl.ac.uk::978ca79b-a857-4b21-896f-3be68401dca1" providerId="AD" clId="Web-{726DA162-492C-11D3-4AD3-0186B2EBBB64}" dt="2024-11-23T12:10:26.782" v="167" actId="20577"/>
        <pc:sldMkLst>
          <pc:docMk/>
          <pc:sldMk cId="80777153" sldId="331"/>
        </pc:sldMkLst>
        <pc:spChg chg="mod">
          <ac:chgData name="Finnegan, Jared" userId="S::uctqjjf@ucl.ac.uk::978ca79b-a857-4b21-896f-3be68401dca1" providerId="AD" clId="Web-{726DA162-492C-11D3-4AD3-0186B2EBBB64}" dt="2024-11-23T12:10:26.782" v="167" actId="20577"/>
          <ac:spMkLst>
            <pc:docMk/>
            <pc:sldMk cId="80777153" sldId="331"/>
            <ac:spMk id="2" creationId="{032D5884-477A-72F9-8602-FB60A32AD471}"/>
          </ac:spMkLst>
        </pc:spChg>
      </pc:sldChg>
    </pc:docChg>
  </pc:docChgLst>
  <pc:docChgLst>
    <pc:chgData name="Finnegan, Jared" userId="978ca79b-a857-4b21-896f-3be68401dca1" providerId="ADAL" clId="{A7D2BAC8-C7E8-4723-8E87-AFF410B26B2E}"/>
    <pc:docChg chg="custSel modSld">
      <pc:chgData name="Finnegan, Jared" userId="978ca79b-a857-4b21-896f-3be68401dca1" providerId="ADAL" clId="{A7D2BAC8-C7E8-4723-8E87-AFF410B26B2E}" dt="2024-11-20T09:36:15.661" v="53" actId="20577"/>
      <pc:docMkLst>
        <pc:docMk/>
      </pc:docMkLst>
      <pc:sldChg chg="modSp mod">
        <pc:chgData name="Finnegan, Jared" userId="978ca79b-a857-4b21-896f-3be68401dca1" providerId="ADAL" clId="{A7D2BAC8-C7E8-4723-8E87-AFF410B26B2E}" dt="2024-11-20T09:36:15.661" v="53" actId="20577"/>
        <pc:sldMkLst>
          <pc:docMk/>
          <pc:sldMk cId="1977823590" sldId="256"/>
        </pc:sldMkLst>
        <pc:spChg chg="mod">
          <ac:chgData name="Finnegan, Jared" userId="978ca79b-a857-4b21-896f-3be68401dca1" providerId="ADAL" clId="{A7D2BAC8-C7E8-4723-8E87-AFF410B26B2E}" dt="2024-11-20T09:36:15.661" v="53" actId="20577"/>
          <ac:spMkLst>
            <pc:docMk/>
            <pc:sldMk cId="1977823590" sldId="256"/>
            <ac:spMk id="3" creationId="{E10BCC40-2DE2-FC64-1F15-32CCF225B85C}"/>
          </ac:spMkLst>
        </pc:spChg>
      </pc:sldChg>
      <pc:sldChg chg="addSp delSp modSp mod">
        <pc:chgData name="Finnegan, Jared" userId="978ca79b-a857-4b21-896f-3be68401dca1" providerId="ADAL" clId="{A7D2BAC8-C7E8-4723-8E87-AFF410B26B2E}" dt="2024-11-20T09:27:03.373" v="41" actId="1076"/>
        <pc:sldMkLst>
          <pc:docMk/>
          <pc:sldMk cId="1256160468" sldId="315"/>
        </pc:sldMkLst>
        <pc:picChg chg="add mod modCrop">
          <ac:chgData name="Finnegan, Jared" userId="978ca79b-a857-4b21-896f-3be68401dca1" providerId="ADAL" clId="{A7D2BAC8-C7E8-4723-8E87-AFF410B26B2E}" dt="2024-11-20T09:27:03.373" v="41" actId="1076"/>
          <ac:picMkLst>
            <pc:docMk/>
            <pc:sldMk cId="1256160468" sldId="315"/>
            <ac:picMk id="3" creationId="{551314C4-DEE9-376B-B68C-0DC5D32E37C0}"/>
          </ac:picMkLst>
        </pc:picChg>
      </pc:sldChg>
      <pc:sldChg chg="modSp mod">
        <pc:chgData name="Finnegan, Jared" userId="978ca79b-a857-4b21-896f-3be68401dca1" providerId="ADAL" clId="{A7D2BAC8-C7E8-4723-8E87-AFF410B26B2E}" dt="2024-11-20T09:29:32.382" v="42" actId="13926"/>
        <pc:sldMkLst>
          <pc:docMk/>
          <pc:sldMk cId="1239394867" sldId="316"/>
        </pc:sldMkLst>
        <pc:spChg chg="mod">
          <ac:chgData name="Finnegan, Jared" userId="978ca79b-a857-4b21-896f-3be68401dca1" providerId="ADAL" clId="{A7D2BAC8-C7E8-4723-8E87-AFF410B26B2E}" dt="2024-11-20T09:29:32.382" v="42" actId="13926"/>
          <ac:spMkLst>
            <pc:docMk/>
            <pc:sldMk cId="1239394867" sldId="316"/>
            <ac:spMk id="5" creationId="{4176961D-B71F-5B08-2AF4-2EBCC2002765}"/>
          </ac:spMkLst>
        </pc:spChg>
      </pc:sldChg>
      <pc:sldChg chg="addSp delSp modSp mod">
        <pc:chgData name="Finnegan, Jared" userId="978ca79b-a857-4b21-896f-3be68401dca1" providerId="ADAL" clId="{A7D2BAC8-C7E8-4723-8E87-AFF410B26B2E}" dt="2024-11-20T09:26:56.443" v="40" actId="1076"/>
        <pc:sldMkLst>
          <pc:docMk/>
          <pc:sldMk cId="870261371" sldId="324"/>
        </pc:sldMkLst>
        <pc:picChg chg="add mod modCrop">
          <ac:chgData name="Finnegan, Jared" userId="978ca79b-a857-4b21-896f-3be68401dca1" providerId="ADAL" clId="{A7D2BAC8-C7E8-4723-8E87-AFF410B26B2E}" dt="2024-11-20T09:26:56.443" v="40" actId="1076"/>
          <ac:picMkLst>
            <pc:docMk/>
            <pc:sldMk cId="870261371" sldId="324"/>
            <ac:picMk id="3" creationId="{6BC033D0-4D3B-E3D7-4F8A-4BFC1575BF56}"/>
          </ac:picMkLst>
        </pc:picChg>
      </pc:sldChg>
      <pc:sldChg chg="addSp delSp modSp mod">
        <pc:chgData name="Finnegan, Jared" userId="978ca79b-a857-4b21-896f-3be68401dca1" providerId="ADAL" clId="{A7D2BAC8-C7E8-4723-8E87-AFF410B26B2E}" dt="2024-11-20T09:20:02.710" v="35" actId="1076"/>
        <pc:sldMkLst>
          <pc:docMk/>
          <pc:sldMk cId="1871696801" sldId="325"/>
        </pc:sldMkLst>
      </pc:sldChg>
      <pc:sldChg chg="modSp mod">
        <pc:chgData name="Finnegan, Jared" userId="978ca79b-a857-4b21-896f-3be68401dca1" providerId="ADAL" clId="{A7D2BAC8-C7E8-4723-8E87-AFF410B26B2E}" dt="2024-11-20T09:31:22.291" v="43" actId="20577"/>
        <pc:sldMkLst>
          <pc:docMk/>
          <pc:sldMk cId="1827433671" sldId="326"/>
        </pc:sldMkLst>
        <pc:spChg chg="mod">
          <ac:chgData name="Finnegan, Jared" userId="978ca79b-a857-4b21-896f-3be68401dca1" providerId="ADAL" clId="{A7D2BAC8-C7E8-4723-8E87-AFF410B26B2E}" dt="2024-11-20T09:31:22.291" v="43" actId="20577"/>
          <ac:spMkLst>
            <pc:docMk/>
            <pc:sldMk cId="1827433671" sldId="326"/>
            <ac:spMk id="2" creationId="{9815680E-2AFE-694F-9A67-E2A184CA4BC6}"/>
          </ac:spMkLst>
        </pc:spChg>
      </pc:sldChg>
    </pc:docChg>
  </pc:docChgLst>
  <pc:docChgLst>
    <pc:chgData name="Finnegan, Jared" userId="S::uctqjjf@ucl.ac.uk::978ca79b-a857-4b21-896f-3be68401dca1" providerId="AD" clId="Web-{7A338EB3-331A-0B66-271C-A611E84E4517}"/>
    <pc:docChg chg="addSld delSld modSld sldOrd">
      <pc:chgData name="Finnegan, Jared" userId="S::uctqjjf@ucl.ac.uk::978ca79b-a857-4b21-896f-3be68401dca1" providerId="AD" clId="Web-{7A338EB3-331A-0B66-271C-A611E84E4517}" dt="2023-06-27T14:01:33.406" v="857" actId="20577"/>
      <pc:docMkLst>
        <pc:docMk/>
      </pc:docMkLst>
      <pc:sldChg chg="modSp">
        <pc:chgData name="Finnegan, Jared" userId="S::uctqjjf@ucl.ac.uk::978ca79b-a857-4b21-896f-3be68401dca1" providerId="AD" clId="Web-{7A338EB3-331A-0B66-271C-A611E84E4517}" dt="2023-06-27T09:50:47.799" v="0" actId="20577"/>
        <pc:sldMkLst>
          <pc:docMk/>
          <pc:sldMk cId="2605376560" sldId="257"/>
        </pc:sldMkLst>
      </pc:sldChg>
      <pc:sldChg chg="addSp delSp modSp ord">
        <pc:chgData name="Finnegan, Jared" userId="S::uctqjjf@ucl.ac.uk::978ca79b-a857-4b21-896f-3be68401dca1" providerId="AD" clId="Web-{7A338EB3-331A-0B66-271C-A611E84E4517}" dt="2023-06-27T14:01:28.546" v="854" actId="20577"/>
        <pc:sldMkLst>
          <pc:docMk/>
          <pc:sldMk cId="3523969192" sldId="258"/>
        </pc:sldMkLst>
      </pc:sldChg>
      <pc:sldChg chg="modSp">
        <pc:chgData name="Finnegan, Jared" userId="S::uctqjjf@ucl.ac.uk::978ca79b-a857-4b21-896f-3be68401dca1" providerId="AD" clId="Web-{7A338EB3-331A-0B66-271C-A611E84E4517}" dt="2023-06-27T09:52:02.161" v="27" actId="20577"/>
        <pc:sldMkLst>
          <pc:docMk/>
          <pc:sldMk cId="904116816" sldId="259"/>
        </pc:sldMkLst>
      </pc:sldChg>
      <pc:sldChg chg="addSp modSp ord">
        <pc:chgData name="Finnegan, Jared" userId="S::uctqjjf@ucl.ac.uk::978ca79b-a857-4b21-896f-3be68401dca1" providerId="AD" clId="Web-{7A338EB3-331A-0B66-271C-A611E84E4517}" dt="2023-06-27T13:29:52.285" v="413" actId="20577"/>
        <pc:sldMkLst>
          <pc:docMk/>
          <pc:sldMk cId="2644654590" sldId="263"/>
        </pc:sldMkLst>
      </pc:sldChg>
      <pc:sldChg chg="modSp">
        <pc:chgData name="Finnegan, Jared" userId="S::uctqjjf@ucl.ac.uk::978ca79b-a857-4b21-896f-3be68401dca1" providerId="AD" clId="Web-{7A338EB3-331A-0B66-271C-A611E84E4517}" dt="2023-06-27T13:27:34.009" v="394" actId="20577"/>
        <pc:sldMkLst>
          <pc:docMk/>
          <pc:sldMk cId="2107043226" sldId="264"/>
        </pc:sldMkLst>
      </pc:sldChg>
      <pc:sldChg chg="modSp">
        <pc:chgData name="Finnegan, Jared" userId="S::uctqjjf@ucl.ac.uk::978ca79b-a857-4b21-896f-3be68401dca1" providerId="AD" clId="Web-{7A338EB3-331A-0B66-271C-A611E84E4517}" dt="2023-06-27T12:30:37.339" v="319" actId="20577"/>
        <pc:sldMkLst>
          <pc:docMk/>
          <pc:sldMk cId="1954644765" sldId="267"/>
        </pc:sldMkLst>
      </pc:sldChg>
      <pc:sldChg chg="addSp delSp modSp del ord">
        <pc:chgData name="Finnegan, Jared" userId="S::uctqjjf@ucl.ac.uk::978ca79b-a857-4b21-896f-3be68401dca1" providerId="AD" clId="Web-{7A338EB3-331A-0B66-271C-A611E84E4517}" dt="2023-06-27T14:00:48.668" v="844"/>
        <pc:sldMkLst>
          <pc:docMk/>
          <pc:sldMk cId="3975887193" sldId="272"/>
        </pc:sldMkLst>
      </pc:sldChg>
      <pc:sldChg chg="addSp delSp modSp ord">
        <pc:chgData name="Finnegan, Jared" userId="S::uctqjjf@ucl.ac.uk::978ca79b-a857-4b21-896f-3be68401dca1" providerId="AD" clId="Web-{7A338EB3-331A-0B66-271C-A611E84E4517}" dt="2023-06-27T14:01:12.779" v="852" actId="20577"/>
        <pc:sldMkLst>
          <pc:docMk/>
          <pc:sldMk cId="3980172061" sldId="273"/>
        </pc:sldMkLst>
      </pc:sldChg>
      <pc:sldChg chg="addSp modSp addAnim">
        <pc:chgData name="Finnegan, Jared" userId="S::uctqjjf@ucl.ac.uk::978ca79b-a857-4b21-896f-3be68401dca1" providerId="AD" clId="Web-{7A338EB3-331A-0B66-271C-A611E84E4517}" dt="2023-06-27T12:38:51.885" v="391"/>
        <pc:sldMkLst>
          <pc:docMk/>
          <pc:sldMk cId="2519595806" sldId="274"/>
        </pc:sldMkLst>
      </pc:sldChg>
      <pc:sldChg chg="addSp delSp del">
        <pc:chgData name="Finnegan, Jared" userId="S::uctqjjf@ucl.ac.uk::978ca79b-a857-4b21-896f-3be68401dca1" providerId="AD" clId="Web-{7A338EB3-331A-0B66-271C-A611E84E4517}" dt="2023-06-27T09:58:20.908" v="127"/>
        <pc:sldMkLst>
          <pc:docMk/>
          <pc:sldMk cId="3405675650" sldId="275"/>
        </pc:sldMkLst>
      </pc:sldChg>
      <pc:sldChg chg="ord">
        <pc:chgData name="Finnegan, Jared" userId="S::uctqjjf@ucl.ac.uk::978ca79b-a857-4b21-896f-3be68401dca1" providerId="AD" clId="Web-{7A338EB3-331A-0B66-271C-A611E84E4517}" dt="2023-06-27T09:58:43.424" v="128"/>
        <pc:sldMkLst>
          <pc:docMk/>
          <pc:sldMk cId="1692457178" sldId="278"/>
        </pc:sldMkLst>
      </pc:sldChg>
      <pc:sldChg chg="add del replId">
        <pc:chgData name="Finnegan, Jared" userId="S::uctqjjf@ucl.ac.uk::978ca79b-a857-4b21-896f-3be68401dca1" providerId="AD" clId="Web-{7A338EB3-331A-0B66-271C-A611E84E4517}" dt="2023-06-27T09:58:00.063" v="121"/>
        <pc:sldMkLst>
          <pc:docMk/>
          <pc:sldMk cId="267440820" sldId="280"/>
        </pc:sldMkLst>
      </pc:sldChg>
      <pc:sldChg chg="addSp modSp new modNotes">
        <pc:chgData name="Finnegan, Jared" userId="S::uctqjjf@ucl.ac.uk::978ca79b-a857-4b21-896f-3be68401dca1" providerId="AD" clId="Web-{7A338EB3-331A-0B66-271C-A611E84E4517}" dt="2023-06-27T13:39:53.125" v="454" actId="1076"/>
        <pc:sldMkLst>
          <pc:docMk/>
          <pc:sldMk cId="844061142" sldId="280"/>
        </pc:sldMkLst>
      </pc:sldChg>
      <pc:sldChg chg="add del replId">
        <pc:chgData name="Finnegan, Jared" userId="S::uctqjjf@ucl.ac.uk::978ca79b-a857-4b21-896f-3be68401dca1" providerId="AD" clId="Web-{7A338EB3-331A-0B66-271C-A611E84E4517}" dt="2023-06-27T09:57:50.063" v="118"/>
        <pc:sldMkLst>
          <pc:docMk/>
          <pc:sldMk cId="1485106489" sldId="280"/>
        </pc:sldMkLst>
      </pc:sldChg>
      <pc:sldChg chg="modSp add replId">
        <pc:chgData name="Finnegan, Jared" userId="S::uctqjjf@ucl.ac.uk::978ca79b-a857-4b21-896f-3be68401dca1" providerId="AD" clId="Web-{7A338EB3-331A-0B66-271C-A611E84E4517}" dt="2023-06-27T13:41:00.739" v="462" actId="20577"/>
        <pc:sldMkLst>
          <pc:docMk/>
          <pc:sldMk cId="1119926175" sldId="281"/>
        </pc:sldMkLst>
      </pc:sldChg>
      <pc:sldChg chg="add del replId">
        <pc:chgData name="Finnegan, Jared" userId="S::uctqjjf@ucl.ac.uk::978ca79b-a857-4b21-896f-3be68401dca1" providerId="AD" clId="Web-{7A338EB3-331A-0B66-271C-A611E84E4517}" dt="2023-06-27T13:56:12.929" v="757"/>
        <pc:sldMkLst>
          <pc:docMk/>
          <pc:sldMk cId="1702763002" sldId="282"/>
        </pc:sldMkLst>
      </pc:sldChg>
      <pc:sldChg chg="add replId">
        <pc:chgData name="Finnegan, Jared" userId="S::uctqjjf@ucl.ac.uk::978ca79b-a857-4b21-896f-3be68401dca1" providerId="AD" clId="Web-{7A338EB3-331A-0B66-271C-A611E84E4517}" dt="2023-06-27T13:52:09.350" v="642"/>
        <pc:sldMkLst>
          <pc:docMk/>
          <pc:sldMk cId="2893540586" sldId="283"/>
        </pc:sldMkLst>
      </pc:sldChg>
      <pc:sldChg chg="modSp add replId">
        <pc:chgData name="Finnegan, Jared" userId="S::uctqjjf@ucl.ac.uk::978ca79b-a857-4b21-896f-3be68401dca1" providerId="AD" clId="Web-{7A338EB3-331A-0B66-271C-A611E84E4517}" dt="2023-06-27T14:01:33.406" v="857" actId="20577"/>
        <pc:sldMkLst>
          <pc:docMk/>
          <pc:sldMk cId="3997040482" sldId="284"/>
        </pc:sldMkLst>
      </pc:sldChg>
      <pc:sldChg chg="modSp new">
        <pc:chgData name="Finnegan, Jared" userId="S::uctqjjf@ucl.ac.uk::978ca79b-a857-4b21-896f-3be68401dca1" providerId="AD" clId="Web-{7A338EB3-331A-0B66-271C-A611E84E4517}" dt="2023-06-27T13:56:03.991" v="756"/>
        <pc:sldMkLst>
          <pc:docMk/>
          <pc:sldMk cId="1265085342" sldId="285"/>
        </pc:sldMkLst>
      </pc:sldChg>
      <pc:sldChg chg="addSp delSp modSp new">
        <pc:chgData name="Finnegan, Jared" userId="S::uctqjjf@ucl.ac.uk::978ca79b-a857-4b21-896f-3be68401dca1" providerId="AD" clId="Web-{7A338EB3-331A-0B66-271C-A611E84E4517}" dt="2023-06-27T14:00:46.496" v="843" actId="20577"/>
        <pc:sldMkLst>
          <pc:docMk/>
          <pc:sldMk cId="1809315539" sldId="286"/>
        </pc:sldMkLst>
      </pc:sldChg>
    </pc:docChg>
  </pc:docChgLst>
  <pc:docChgLst>
    <pc:chgData name="Jared Finnegan" userId="978ca79b-a857-4b21-896f-3be68401dca1" providerId="ADAL" clId="{AAD7C94E-149A-DC41-B988-0392A64229AA}"/>
    <pc:docChg chg="custSel modSld">
      <pc:chgData name="Jared Finnegan" userId="978ca79b-a857-4b21-896f-3be68401dca1" providerId="ADAL" clId="{AAD7C94E-149A-DC41-B988-0392A64229AA}" dt="2024-11-23T12:41:49.478" v="155" actId="13926"/>
      <pc:docMkLst>
        <pc:docMk/>
      </pc:docMkLst>
      <pc:sldChg chg="modSp mod modAnim">
        <pc:chgData name="Jared Finnegan" userId="978ca79b-a857-4b21-896f-3be68401dca1" providerId="ADAL" clId="{AAD7C94E-149A-DC41-B988-0392A64229AA}" dt="2024-11-23T12:41:36.764" v="154"/>
        <pc:sldMkLst>
          <pc:docMk/>
          <pc:sldMk cId="1529856" sldId="314"/>
        </pc:sldMkLst>
        <pc:spChg chg="mod">
          <ac:chgData name="Jared Finnegan" userId="978ca79b-a857-4b21-896f-3be68401dca1" providerId="ADAL" clId="{AAD7C94E-149A-DC41-B988-0392A64229AA}" dt="2024-11-23T12:41:08.191" v="152" actId="27636"/>
          <ac:spMkLst>
            <pc:docMk/>
            <pc:sldMk cId="1529856" sldId="314"/>
            <ac:spMk id="3" creationId="{B299FABD-F6AD-8BDD-8C56-D38D493240B1}"/>
          </ac:spMkLst>
        </pc:spChg>
      </pc:sldChg>
      <pc:sldChg chg="modSp mod">
        <pc:chgData name="Jared Finnegan" userId="978ca79b-a857-4b21-896f-3be68401dca1" providerId="ADAL" clId="{AAD7C94E-149A-DC41-B988-0392A64229AA}" dt="2024-11-23T12:41:49.478" v="155" actId="13926"/>
        <pc:sldMkLst>
          <pc:docMk/>
          <pc:sldMk cId="1239394867" sldId="316"/>
        </pc:sldMkLst>
        <pc:spChg chg="mod">
          <ac:chgData name="Jared Finnegan" userId="978ca79b-a857-4b21-896f-3be68401dca1" providerId="ADAL" clId="{AAD7C94E-149A-DC41-B988-0392A64229AA}" dt="2024-11-23T12:41:49.478" v="155" actId="13926"/>
          <ac:spMkLst>
            <pc:docMk/>
            <pc:sldMk cId="1239394867" sldId="316"/>
            <ac:spMk id="5" creationId="{4176961D-B71F-5B08-2AF4-2EBCC2002765}"/>
          </ac:spMkLst>
        </pc:spChg>
      </pc:sldChg>
      <pc:sldChg chg="modSp mod">
        <pc:chgData name="Jared Finnegan" userId="978ca79b-a857-4b21-896f-3be68401dca1" providerId="ADAL" clId="{AAD7C94E-149A-DC41-B988-0392A64229AA}" dt="2024-11-23T12:38:50.885" v="20" actId="20577"/>
        <pc:sldMkLst>
          <pc:docMk/>
          <pc:sldMk cId="106069458" sldId="319"/>
        </pc:sldMkLst>
        <pc:spChg chg="mod">
          <ac:chgData name="Jared Finnegan" userId="978ca79b-a857-4b21-896f-3be68401dca1" providerId="ADAL" clId="{AAD7C94E-149A-DC41-B988-0392A64229AA}" dt="2024-11-23T12:38:50.885" v="20" actId="20577"/>
          <ac:spMkLst>
            <pc:docMk/>
            <pc:sldMk cId="106069458" sldId="319"/>
            <ac:spMk id="3" creationId="{70259398-7015-733D-05AF-43E011EA943B}"/>
          </ac:spMkLst>
        </pc:spChg>
      </pc:sldChg>
      <pc:sldChg chg="modSp mod">
        <pc:chgData name="Jared Finnegan" userId="978ca79b-a857-4b21-896f-3be68401dca1" providerId="ADAL" clId="{AAD7C94E-149A-DC41-B988-0392A64229AA}" dt="2024-11-23T12:39:34.161" v="61" actId="20577"/>
        <pc:sldMkLst>
          <pc:docMk/>
          <pc:sldMk cId="3855190205" sldId="320"/>
        </pc:sldMkLst>
        <pc:spChg chg="mod">
          <ac:chgData name="Jared Finnegan" userId="978ca79b-a857-4b21-896f-3be68401dca1" providerId="ADAL" clId="{AAD7C94E-149A-DC41-B988-0392A64229AA}" dt="2024-11-23T12:39:34.161" v="61" actId="20577"/>
          <ac:spMkLst>
            <pc:docMk/>
            <pc:sldMk cId="3855190205" sldId="320"/>
            <ac:spMk id="3" creationId="{4620CD89-C700-5725-B805-93A59AC4ED5A}"/>
          </ac:spMkLst>
        </pc:spChg>
      </pc:sldChg>
      <pc:sldChg chg="addSp delSp modSp mod">
        <pc:chgData name="Jared Finnegan" userId="978ca79b-a857-4b21-896f-3be68401dca1" providerId="ADAL" clId="{AAD7C94E-149A-DC41-B988-0392A64229AA}" dt="2024-11-23T12:35:41.995" v="10" actId="1076"/>
        <pc:sldMkLst>
          <pc:docMk/>
          <pc:sldMk cId="1871696801" sldId="325"/>
        </pc:sldMkLst>
        <pc:picChg chg="add mod modCrop">
          <ac:chgData name="Jared Finnegan" userId="978ca79b-a857-4b21-896f-3be68401dca1" providerId="ADAL" clId="{AAD7C94E-149A-DC41-B988-0392A64229AA}" dt="2024-11-23T12:35:41.995" v="10" actId="1076"/>
          <ac:picMkLst>
            <pc:docMk/>
            <pc:sldMk cId="1871696801" sldId="325"/>
            <ac:picMk id="4" creationId="{88225F98-6197-8140-8443-D0DB9770086D}"/>
          </ac:picMkLst>
        </pc:picChg>
      </pc:sldChg>
    </pc:docChg>
  </pc:docChgLst>
  <pc:docChgLst>
    <pc:chgData name="Finnegan, Jared" userId="978ca79b-a857-4b21-896f-3be68401dca1" providerId="ADAL" clId="{2DD70CF5-DC62-4BD2-B441-A53C6A28E062}"/>
    <pc:docChg chg="undo custSel addSld delSld modSld sldOrd">
      <pc:chgData name="Finnegan, Jared" userId="978ca79b-a857-4b21-896f-3be68401dca1" providerId="ADAL" clId="{2DD70CF5-DC62-4BD2-B441-A53C6A28E062}" dt="2023-07-04T16:39:58.126" v="7331" actId="47"/>
      <pc:docMkLst>
        <pc:docMk/>
      </pc:docMkLst>
      <pc:sldChg chg="addSp modSp new mod">
        <pc:chgData name="Finnegan, Jared" userId="978ca79b-a857-4b21-896f-3be68401dca1" providerId="ADAL" clId="{2DD70CF5-DC62-4BD2-B441-A53C6A28E062}" dt="2023-07-03T09:37:50.092" v="2831" actId="20577"/>
        <pc:sldMkLst>
          <pc:docMk/>
          <pc:sldMk cId="1977823590" sldId="256"/>
        </pc:sldMkLst>
      </pc:sldChg>
      <pc:sldChg chg="modSp new del mod">
        <pc:chgData name="Finnegan, Jared" userId="978ca79b-a857-4b21-896f-3be68401dca1" providerId="ADAL" clId="{2DD70CF5-DC62-4BD2-B441-A53C6A28E062}" dt="2023-07-03T10:18:25.146" v="2933" actId="47"/>
        <pc:sldMkLst>
          <pc:docMk/>
          <pc:sldMk cId="2605376560" sldId="257"/>
        </pc:sldMkLst>
      </pc:sldChg>
      <pc:sldChg chg="modSp new mod">
        <pc:chgData name="Finnegan, Jared" userId="978ca79b-a857-4b21-896f-3be68401dca1" providerId="ADAL" clId="{2DD70CF5-DC62-4BD2-B441-A53C6A28E062}" dt="2023-07-04T08:58:58.895" v="6251" actId="20577"/>
        <pc:sldMkLst>
          <pc:docMk/>
          <pc:sldMk cId="3523969192" sldId="258"/>
        </pc:sldMkLst>
      </pc:sldChg>
      <pc:sldChg chg="modSp new mod">
        <pc:chgData name="Finnegan, Jared" userId="978ca79b-a857-4b21-896f-3be68401dca1" providerId="ADAL" clId="{2DD70CF5-DC62-4BD2-B441-A53C6A28E062}" dt="2023-07-04T08:33:58.976" v="6190" actId="20577"/>
        <pc:sldMkLst>
          <pc:docMk/>
          <pc:sldMk cId="904116816" sldId="259"/>
        </pc:sldMkLst>
      </pc:sldChg>
      <pc:sldChg chg="addSp modSp new mod">
        <pc:chgData name="Finnegan, Jared" userId="978ca79b-a857-4b21-896f-3be68401dca1" providerId="ADAL" clId="{2DD70CF5-DC62-4BD2-B441-A53C6A28E062}" dt="2023-07-04T10:07:24.973" v="7055" actId="1076"/>
        <pc:sldMkLst>
          <pc:docMk/>
          <pc:sldMk cId="2624165654" sldId="260"/>
        </pc:sldMkLst>
      </pc:sldChg>
      <pc:sldChg chg="modSp new mod">
        <pc:chgData name="Finnegan, Jared" userId="978ca79b-a857-4b21-896f-3be68401dca1" providerId="ADAL" clId="{2DD70CF5-DC62-4BD2-B441-A53C6A28E062}" dt="2023-07-03T15:39:17.858" v="5681" actId="255"/>
        <pc:sldMkLst>
          <pc:docMk/>
          <pc:sldMk cId="976659058" sldId="261"/>
        </pc:sldMkLst>
      </pc:sldChg>
      <pc:sldChg chg="modSp new mod">
        <pc:chgData name="Finnegan, Jared" userId="978ca79b-a857-4b21-896f-3be68401dca1" providerId="ADAL" clId="{2DD70CF5-DC62-4BD2-B441-A53C6A28E062}" dt="2023-07-03T15:39:31.587" v="5682" actId="255"/>
        <pc:sldMkLst>
          <pc:docMk/>
          <pc:sldMk cId="2791142181" sldId="262"/>
        </pc:sldMkLst>
      </pc:sldChg>
      <pc:sldChg chg="modSp new mod">
        <pc:chgData name="Finnegan, Jared" userId="978ca79b-a857-4b21-896f-3be68401dca1" providerId="ADAL" clId="{2DD70CF5-DC62-4BD2-B441-A53C6A28E062}" dt="2023-07-04T09:58:36.101" v="6466" actId="255"/>
        <pc:sldMkLst>
          <pc:docMk/>
          <pc:sldMk cId="2644654590" sldId="263"/>
        </pc:sldMkLst>
      </pc:sldChg>
      <pc:sldChg chg="modSp new mod">
        <pc:chgData name="Finnegan, Jared" userId="978ca79b-a857-4b21-896f-3be68401dca1" providerId="ADAL" clId="{2DD70CF5-DC62-4BD2-B441-A53C6A28E062}" dt="2023-06-21T14:04:51.914" v="1920" actId="20577"/>
        <pc:sldMkLst>
          <pc:docMk/>
          <pc:sldMk cId="2107043226" sldId="264"/>
        </pc:sldMkLst>
      </pc:sldChg>
      <pc:sldChg chg="modSp new mod">
        <pc:chgData name="Finnegan, Jared" userId="978ca79b-a857-4b21-896f-3be68401dca1" providerId="ADAL" clId="{2DD70CF5-DC62-4BD2-B441-A53C6A28E062}" dt="2023-07-03T15:54:40.826" v="6150" actId="20577"/>
        <pc:sldMkLst>
          <pc:docMk/>
          <pc:sldMk cId="1032794419" sldId="265"/>
        </pc:sldMkLst>
      </pc:sldChg>
      <pc:sldChg chg="modSp new mod">
        <pc:chgData name="Finnegan, Jared" userId="978ca79b-a857-4b21-896f-3be68401dca1" providerId="ADAL" clId="{2DD70CF5-DC62-4BD2-B441-A53C6A28E062}" dt="2023-07-03T15:39:38.564" v="5683" actId="404"/>
        <pc:sldMkLst>
          <pc:docMk/>
          <pc:sldMk cId="3411754941" sldId="266"/>
        </pc:sldMkLst>
      </pc:sldChg>
      <pc:sldChg chg="addSp delSp modSp new mod ord setBg">
        <pc:chgData name="Finnegan, Jared" userId="978ca79b-a857-4b21-896f-3be68401dca1" providerId="ADAL" clId="{2DD70CF5-DC62-4BD2-B441-A53C6A28E062}" dt="2023-07-03T15:49:02.104" v="6059" actId="20577"/>
        <pc:sldMkLst>
          <pc:docMk/>
          <pc:sldMk cId="1954644765" sldId="267"/>
        </pc:sldMkLst>
      </pc:sldChg>
      <pc:sldChg chg="modSp mod">
        <pc:chgData name="Finnegan, Jared" userId="978ca79b-a857-4b21-896f-3be68401dca1" providerId="ADAL" clId="{2DD70CF5-DC62-4BD2-B441-A53C6A28E062}" dt="2023-07-03T09:51:25.090" v="2849" actId="20577"/>
        <pc:sldMkLst>
          <pc:docMk/>
          <pc:sldMk cId="3980172061" sldId="273"/>
        </pc:sldMkLst>
      </pc:sldChg>
      <pc:sldChg chg="addSp modSp mod setBg modAnim">
        <pc:chgData name="Finnegan, Jared" userId="978ca79b-a857-4b21-896f-3be68401dca1" providerId="ADAL" clId="{2DD70CF5-DC62-4BD2-B441-A53C6A28E062}" dt="2023-07-03T10:42:30.192" v="3903" actId="1076"/>
        <pc:sldMkLst>
          <pc:docMk/>
          <pc:sldMk cId="2519595806" sldId="274"/>
        </pc:sldMkLst>
      </pc:sldChg>
      <pc:sldChg chg="modSp mod">
        <pc:chgData name="Finnegan, Jared" userId="978ca79b-a857-4b21-896f-3be68401dca1" providerId="ADAL" clId="{2DD70CF5-DC62-4BD2-B441-A53C6A28E062}" dt="2023-07-04T10:05:24.614" v="7028" actId="20577"/>
        <pc:sldMkLst>
          <pc:docMk/>
          <pc:sldMk cId="3805641925" sldId="276"/>
        </pc:sldMkLst>
      </pc:sldChg>
      <pc:sldChg chg="addSp modSp mod setBg">
        <pc:chgData name="Finnegan, Jared" userId="978ca79b-a857-4b21-896f-3be68401dca1" providerId="ADAL" clId="{2DD70CF5-DC62-4BD2-B441-A53C6A28E062}" dt="2023-07-03T10:43:21.639" v="3916" actId="1076"/>
        <pc:sldMkLst>
          <pc:docMk/>
          <pc:sldMk cId="844061142" sldId="280"/>
        </pc:sldMkLst>
      </pc:sldChg>
      <pc:sldChg chg="modSp mod">
        <pc:chgData name="Finnegan, Jared" userId="978ca79b-a857-4b21-896f-3be68401dca1" providerId="ADAL" clId="{2DD70CF5-DC62-4BD2-B441-A53C6A28E062}" dt="2023-07-04T10:03:24.221" v="6775" actId="403"/>
        <pc:sldMkLst>
          <pc:docMk/>
          <pc:sldMk cId="1119926175" sldId="281"/>
        </pc:sldMkLst>
      </pc:sldChg>
      <pc:sldChg chg="addSp delSp modSp mod setBg">
        <pc:chgData name="Finnegan, Jared" userId="978ca79b-a857-4b21-896f-3be68401dca1" providerId="ADAL" clId="{2DD70CF5-DC62-4BD2-B441-A53C6A28E062}" dt="2023-07-03T10:24:55.499" v="3042" actId="255"/>
        <pc:sldMkLst>
          <pc:docMk/>
          <pc:sldMk cId="3997040482" sldId="284"/>
        </pc:sldMkLst>
      </pc:sldChg>
      <pc:sldChg chg="addSp modSp mod">
        <pc:chgData name="Finnegan, Jared" userId="978ca79b-a857-4b21-896f-3be68401dca1" providerId="ADAL" clId="{2DD70CF5-DC62-4BD2-B441-A53C6A28E062}" dt="2023-07-03T10:33:17.288" v="3344" actId="255"/>
        <pc:sldMkLst>
          <pc:docMk/>
          <pc:sldMk cId="1265085342" sldId="285"/>
        </pc:sldMkLst>
      </pc:sldChg>
      <pc:sldChg chg="modSp mod">
        <pc:chgData name="Finnegan, Jared" userId="978ca79b-a857-4b21-896f-3be68401dca1" providerId="ADAL" clId="{2DD70CF5-DC62-4BD2-B441-A53C6A28E062}" dt="2023-07-03T10:25:12.420" v="3044" actId="1076"/>
        <pc:sldMkLst>
          <pc:docMk/>
          <pc:sldMk cId="1809315539" sldId="286"/>
        </pc:sldMkLst>
      </pc:sldChg>
      <pc:sldChg chg="modSp add del mod">
        <pc:chgData name="Finnegan, Jared" userId="978ca79b-a857-4b21-896f-3be68401dca1" providerId="ADAL" clId="{2DD70CF5-DC62-4BD2-B441-A53C6A28E062}" dt="2023-07-04T10:01:31.138" v="6687" actId="20577"/>
        <pc:sldMkLst>
          <pc:docMk/>
          <pc:sldMk cId="1439617203" sldId="287"/>
        </pc:sldMkLst>
      </pc:sldChg>
      <pc:sldChg chg="del">
        <pc:chgData name="Finnegan, Jared" userId="978ca79b-a857-4b21-896f-3be68401dca1" providerId="ADAL" clId="{2DD70CF5-DC62-4BD2-B441-A53C6A28E062}" dt="2023-07-04T10:05:46.639" v="7051" actId="47"/>
        <pc:sldMkLst>
          <pc:docMk/>
          <pc:sldMk cId="4111490191" sldId="288"/>
        </pc:sldMkLst>
      </pc:sldChg>
      <pc:sldChg chg="addSp delSp modSp mod setBg">
        <pc:chgData name="Finnegan, Jared" userId="978ca79b-a857-4b21-896f-3be68401dca1" providerId="ADAL" clId="{2DD70CF5-DC62-4BD2-B441-A53C6A28E062}" dt="2023-07-04T16:14:22.147" v="7063" actId="122"/>
        <pc:sldMkLst>
          <pc:docMk/>
          <pc:sldMk cId="255020828" sldId="289"/>
        </pc:sldMkLst>
      </pc:sldChg>
      <pc:sldChg chg="addSp delSp modSp mod">
        <pc:chgData name="Finnegan, Jared" userId="978ca79b-a857-4b21-896f-3be68401dca1" providerId="ADAL" clId="{2DD70CF5-DC62-4BD2-B441-A53C6A28E062}" dt="2023-07-04T16:14:18.539" v="7062" actId="122"/>
        <pc:sldMkLst>
          <pc:docMk/>
          <pc:sldMk cId="230205631" sldId="290"/>
        </pc:sldMkLst>
      </pc:sldChg>
      <pc:sldChg chg="addSp modSp mod">
        <pc:chgData name="Finnegan, Jared" userId="978ca79b-a857-4b21-896f-3be68401dca1" providerId="ADAL" clId="{2DD70CF5-DC62-4BD2-B441-A53C6A28E062}" dt="2023-07-04T16:14:09.594" v="7060" actId="122"/>
        <pc:sldMkLst>
          <pc:docMk/>
          <pc:sldMk cId="1037049148" sldId="291"/>
        </pc:sldMkLst>
      </pc:sldChg>
      <pc:sldChg chg="addSp delSp modSp mod">
        <pc:chgData name="Finnegan, Jared" userId="978ca79b-a857-4b21-896f-3be68401dca1" providerId="ADAL" clId="{2DD70CF5-DC62-4BD2-B441-A53C6A28E062}" dt="2023-07-04T16:14:03.711" v="7059" actId="122"/>
        <pc:sldMkLst>
          <pc:docMk/>
          <pc:sldMk cId="3434356023" sldId="292"/>
        </pc:sldMkLst>
      </pc:sldChg>
      <pc:sldChg chg="modSp mod">
        <pc:chgData name="Finnegan, Jared" userId="978ca79b-a857-4b21-896f-3be68401dca1" providerId="ADAL" clId="{2DD70CF5-DC62-4BD2-B441-A53C6A28E062}" dt="2023-07-03T11:30:59.973" v="4627" actId="404"/>
        <pc:sldMkLst>
          <pc:docMk/>
          <pc:sldMk cId="764195788" sldId="293"/>
        </pc:sldMkLst>
      </pc:sldChg>
      <pc:sldChg chg="modSp new mod">
        <pc:chgData name="Finnegan, Jared" userId="978ca79b-a857-4b21-896f-3be68401dca1" providerId="ADAL" clId="{2DD70CF5-DC62-4BD2-B441-A53C6A28E062}" dt="2023-07-04T16:39:12.454" v="7266" actId="313"/>
        <pc:sldMkLst>
          <pc:docMk/>
          <pc:sldMk cId="213646347" sldId="294"/>
        </pc:sldMkLst>
      </pc:sldChg>
      <pc:sldChg chg="modSp new del mod">
        <pc:chgData name="Finnegan, Jared" userId="978ca79b-a857-4b21-896f-3be68401dca1" providerId="ADAL" clId="{2DD70CF5-DC62-4BD2-B441-A53C6A28E062}" dt="2023-07-03T10:41:07.087" v="3896" actId="47"/>
        <pc:sldMkLst>
          <pc:docMk/>
          <pc:sldMk cId="3499719844" sldId="294"/>
        </pc:sldMkLst>
      </pc:sldChg>
      <pc:sldChg chg="addSp delSp modSp new mod">
        <pc:chgData name="Finnegan, Jared" userId="978ca79b-a857-4b21-896f-3be68401dca1" providerId="ADAL" clId="{2DD70CF5-DC62-4BD2-B441-A53C6A28E062}" dt="2023-07-04T16:14:15.172" v="7061" actId="122"/>
        <pc:sldMkLst>
          <pc:docMk/>
          <pc:sldMk cId="1540786065" sldId="295"/>
        </pc:sldMkLst>
      </pc:sldChg>
      <pc:sldChg chg="addSp delSp modSp new mod">
        <pc:chgData name="Finnegan, Jared" userId="978ca79b-a857-4b21-896f-3be68401dca1" providerId="ADAL" clId="{2DD70CF5-DC62-4BD2-B441-A53C6A28E062}" dt="2023-07-04T16:13:58.048" v="7058" actId="1076"/>
        <pc:sldMkLst>
          <pc:docMk/>
          <pc:sldMk cId="4230911792" sldId="296"/>
        </pc:sldMkLst>
      </pc:sldChg>
      <pc:sldChg chg="new del">
        <pc:chgData name="Finnegan, Jared" userId="978ca79b-a857-4b21-896f-3be68401dca1" providerId="ADAL" clId="{2DD70CF5-DC62-4BD2-B441-A53C6A28E062}" dt="2023-07-04T08:58:23.750" v="6193" actId="47"/>
        <pc:sldMkLst>
          <pc:docMk/>
          <pc:sldMk cId="942364443" sldId="297"/>
        </pc:sldMkLst>
      </pc:sldChg>
      <pc:sldChg chg="modSp new mod">
        <pc:chgData name="Finnegan, Jared" userId="978ca79b-a857-4b21-896f-3be68401dca1" providerId="ADAL" clId="{2DD70CF5-DC62-4BD2-B441-A53C6A28E062}" dt="2023-07-04T08:58:50.607" v="6240" actId="20577"/>
        <pc:sldMkLst>
          <pc:docMk/>
          <pc:sldMk cId="1615766312" sldId="298"/>
        </pc:sldMkLst>
      </pc:sldChg>
      <pc:sldChg chg="new del">
        <pc:chgData name="Finnegan, Jared" userId="978ca79b-a857-4b21-896f-3be68401dca1" providerId="ADAL" clId="{2DD70CF5-DC62-4BD2-B441-A53C6A28E062}" dt="2023-07-04T08:59:27.286" v="6254" actId="47"/>
        <pc:sldMkLst>
          <pc:docMk/>
          <pc:sldMk cId="1847932940" sldId="299"/>
        </pc:sldMkLst>
      </pc:sldChg>
      <pc:sldChg chg="modSp new mod">
        <pc:chgData name="Finnegan, Jared" userId="978ca79b-a857-4b21-896f-3be68401dca1" providerId="ADAL" clId="{2DD70CF5-DC62-4BD2-B441-A53C6A28E062}" dt="2023-07-04T09:51:52.986" v="6283" actId="20577"/>
        <pc:sldMkLst>
          <pc:docMk/>
          <pc:sldMk cId="670077689" sldId="300"/>
        </pc:sldMkLst>
      </pc:sldChg>
      <pc:sldChg chg="new del">
        <pc:chgData name="Finnegan, Jared" userId="978ca79b-a857-4b21-896f-3be68401dca1" providerId="ADAL" clId="{2DD70CF5-DC62-4BD2-B441-A53C6A28E062}" dt="2023-07-04T10:00:41.853" v="6656" actId="47"/>
        <pc:sldMkLst>
          <pc:docMk/>
          <pc:sldMk cId="1487089855" sldId="301"/>
        </pc:sldMkLst>
      </pc:sldChg>
      <pc:sldChg chg="modSp new mod">
        <pc:chgData name="Finnegan, Jared" userId="978ca79b-a857-4b21-896f-3be68401dca1" providerId="ADAL" clId="{2DD70CF5-DC62-4BD2-B441-A53C6A28E062}" dt="2023-07-04T10:05:44.518" v="7050" actId="20577"/>
        <pc:sldMkLst>
          <pc:docMk/>
          <pc:sldMk cId="1892072187" sldId="301"/>
        </pc:sldMkLst>
      </pc:sldChg>
      <pc:sldChg chg="new del">
        <pc:chgData name="Finnegan, Jared" userId="978ca79b-a857-4b21-896f-3be68401dca1" providerId="ADAL" clId="{2DD70CF5-DC62-4BD2-B441-A53C6A28E062}" dt="2023-07-04T16:39:58.126" v="7331" actId="47"/>
        <pc:sldMkLst>
          <pc:docMk/>
          <pc:sldMk cId="1632702939" sldId="302"/>
        </pc:sldMkLst>
      </pc:sldChg>
      <pc:sldChg chg="add del">
        <pc:chgData name="Finnegan, Jared" userId="978ca79b-a857-4b21-896f-3be68401dca1" providerId="ADAL" clId="{2DD70CF5-DC62-4BD2-B441-A53C6A28E062}" dt="2023-07-04T16:18:29.407" v="7098" actId="47"/>
        <pc:sldMkLst>
          <pc:docMk/>
          <pc:sldMk cId="1803502488" sldId="302"/>
        </pc:sldMkLst>
      </pc:sldChg>
      <pc:sldChg chg="add del">
        <pc:chgData name="Finnegan, Jared" userId="978ca79b-a857-4b21-896f-3be68401dca1" providerId="ADAL" clId="{2DD70CF5-DC62-4BD2-B441-A53C6A28E062}" dt="2023-07-04T10:00:36.191" v="6655" actId="47"/>
        <pc:sldMkLst>
          <pc:docMk/>
          <pc:sldMk cId="1983353674" sldId="302"/>
        </pc:sldMkLst>
      </pc:sldChg>
      <pc:sldChg chg="modSp new mod">
        <pc:chgData name="Finnegan, Jared" userId="978ca79b-a857-4b21-896f-3be68401dca1" providerId="ADAL" clId="{2DD70CF5-DC62-4BD2-B441-A53C6A28E062}" dt="2023-07-04T16:39:52.197" v="7330" actId="207"/>
        <pc:sldMkLst>
          <pc:docMk/>
          <pc:sldMk cId="4052051499" sldId="303"/>
        </pc:sldMkLst>
      </pc:sldChg>
    </pc:docChg>
  </pc:docChgLst>
  <pc:docChgLst>
    <pc:chgData name="Finnegan, Jared" userId="S::uctqjjf@ucl.ac.uk::978ca79b-a857-4b21-896f-3be68401dca1" providerId="AD" clId="Web-{47E3859E-7A70-0852-1A3D-3EACBB773011}"/>
    <pc:docChg chg="addSld delSld modSld addMainMaster modMainMaster">
      <pc:chgData name="Finnegan, Jared" userId="S::uctqjjf@ucl.ac.uk::978ca79b-a857-4b21-896f-3be68401dca1" providerId="AD" clId="Web-{47E3859E-7A70-0852-1A3D-3EACBB773011}" dt="2023-06-22T16:07:43.366" v="750" actId="20577"/>
      <pc:docMkLst>
        <pc:docMk/>
      </pc:docMkLst>
      <pc:sldChg chg="modSp">
        <pc:chgData name="Finnegan, Jared" userId="S::uctqjjf@ucl.ac.uk::978ca79b-a857-4b21-896f-3be68401dca1" providerId="AD" clId="Web-{47E3859E-7A70-0852-1A3D-3EACBB773011}" dt="2023-06-22T14:24:19.867" v="489" actId="20577"/>
        <pc:sldMkLst>
          <pc:docMk/>
          <pc:sldMk cId="3523969192" sldId="258"/>
        </pc:sldMkLst>
      </pc:sldChg>
      <pc:sldChg chg="modSp">
        <pc:chgData name="Finnegan, Jared" userId="S::uctqjjf@ucl.ac.uk::978ca79b-a857-4b21-896f-3be68401dca1" providerId="AD" clId="Web-{47E3859E-7A70-0852-1A3D-3EACBB773011}" dt="2023-06-22T16:07:43.366" v="750" actId="20577"/>
        <pc:sldMkLst>
          <pc:docMk/>
          <pc:sldMk cId="2624165654" sldId="260"/>
        </pc:sldMkLst>
      </pc:sldChg>
      <pc:sldChg chg="modSp">
        <pc:chgData name="Finnegan, Jared" userId="S::uctqjjf@ucl.ac.uk::978ca79b-a857-4b21-896f-3be68401dca1" providerId="AD" clId="Web-{47E3859E-7A70-0852-1A3D-3EACBB773011}" dt="2023-06-22T13:13:25.088" v="89" actId="20577"/>
        <pc:sldMkLst>
          <pc:docMk/>
          <pc:sldMk cId="976659058" sldId="261"/>
        </pc:sldMkLst>
      </pc:sldChg>
      <pc:sldChg chg="modSp">
        <pc:chgData name="Finnegan, Jared" userId="S::uctqjjf@ucl.ac.uk::978ca79b-a857-4b21-896f-3be68401dca1" providerId="AD" clId="Web-{47E3859E-7A70-0852-1A3D-3EACBB773011}" dt="2023-06-22T13:09:04.111" v="29" actId="20577"/>
        <pc:sldMkLst>
          <pc:docMk/>
          <pc:sldMk cId="2791142181" sldId="262"/>
        </pc:sldMkLst>
      </pc:sldChg>
      <pc:sldChg chg="modSp">
        <pc:chgData name="Finnegan, Jared" userId="S::uctqjjf@ucl.ac.uk::978ca79b-a857-4b21-896f-3be68401dca1" providerId="AD" clId="Web-{47E3859E-7A70-0852-1A3D-3EACBB773011}" dt="2023-06-22T15:14:22.404" v="628" actId="20577"/>
        <pc:sldMkLst>
          <pc:docMk/>
          <pc:sldMk cId="2644654590" sldId="263"/>
        </pc:sldMkLst>
      </pc:sldChg>
      <pc:sldChg chg="addSp delSp modSp">
        <pc:chgData name="Finnegan, Jared" userId="S::uctqjjf@ucl.ac.uk::978ca79b-a857-4b21-896f-3be68401dca1" providerId="AD" clId="Web-{47E3859E-7A70-0852-1A3D-3EACBB773011}" dt="2023-06-22T16:05:44.955" v="721" actId="20577"/>
        <pc:sldMkLst>
          <pc:docMk/>
          <pc:sldMk cId="2107043226" sldId="264"/>
        </pc:sldMkLst>
      </pc:sldChg>
      <pc:sldChg chg="modSp">
        <pc:chgData name="Finnegan, Jared" userId="S::uctqjjf@ucl.ac.uk::978ca79b-a857-4b21-896f-3be68401dca1" providerId="AD" clId="Web-{47E3859E-7A70-0852-1A3D-3EACBB773011}" dt="2023-06-22T15:58:11.531" v="658" actId="20577"/>
        <pc:sldMkLst>
          <pc:docMk/>
          <pc:sldMk cId="1032794419" sldId="265"/>
        </pc:sldMkLst>
      </pc:sldChg>
      <pc:sldChg chg="modSp">
        <pc:chgData name="Finnegan, Jared" userId="S::uctqjjf@ucl.ac.uk::978ca79b-a857-4b21-896f-3be68401dca1" providerId="AD" clId="Web-{47E3859E-7A70-0852-1A3D-3EACBB773011}" dt="2023-06-22T13:09:59.238" v="60" actId="20577"/>
        <pc:sldMkLst>
          <pc:docMk/>
          <pc:sldMk cId="3411754941" sldId="266"/>
        </pc:sldMkLst>
      </pc:sldChg>
      <pc:sldChg chg="modSp">
        <pc:chgData name="Finnegan, Jared" userId="S::uctqjjf@ucl.ac.uk::978ca79b-a857-4b21-896f-3be68401dca1" providerId="AD" clId="Web-{47E3859E-7A70-0852-1A3D-3EACBB773011}" dt="2023-06-22T13:48:36.065" v="280" actId="20577"/>
        <pc:sldMkLst>
          <pc:docMk/>
          <pc:sldMk cId="1954644765" sldId="267"/>
        </pc:sldMkLst>
      </pc:sldChg>
      <pc:sldChg chg="new del">
        <pc:chgData name="Finnegan, Jared" userId="S::uctqjjf@ucl.ac.uk::978ca79b-a857-4b21-896f-3be68401dca1" providerId="AD" clId="Web-{47E3859E-7A70-0852-1A3D-3EACBB773011}" dt="2023-06-22T13:41:26.602" v="114"/>
        <pc:sldMkLst>
          <pc:docMk/>
          <pc:sldMk cId="2103181901" sldId="268"/>
        </pc:sldMkLst>
      </pc:sldChg>
      <pc:sldChg chg="modSp new">
        <pc:chgData name="Finnegan, Jared" userId="S::uctqjjf@ucl.ac.uk::978ca79b-a857-4b21-896f-3be68401dca1" providerId="AD" clId="Web-{47E3859E-7A70-0852-1A3D-3EACBB773011}" dt="2023-06-22T13:43:30.448" v="211" actId="20577"/>
        <pc:sldMkLst>
          <pc:docMk/>
          <pc:sldMk cId="3907908118" sldId="268"/>
        </pc:sldMkLst>
      </pc:sldChg>
      <pc:sldChg chg="modSp new">
        <pc:chgData name="Finnegan, Jared" userId="S::uctqjjf@ucl.ac.uk::978ca79b-a857-4b21-896f-3be68401dca1" providerId="AD" clId="Web-{47E3859E-7A70-0852-1A3D-3EACBB773011}" dt="2023-06-22T13:43:45.464" v="222" actId="20577"/>
        <pc:sldMkLst>
          <pc:docMk/>
          <pc:sldMk cId="545964227" sldId="269"/>
        </pc:sldMkLst>
      </pc:sldChg>
      <pc:sldChg chg="modSp new del">
        <pc:chgData name="Finnegan, Jared" userId="S::uctqjjf@ucl.ac.uk::978ca79b-a857-4b21-896f-3be68401dca1" providerId="AD" clId="Web-{47E3859E-7A70-0852-1A3D-3EACBB773011}" dt="2023-06-22T13:58:07.282" v="371"/>
        <pc:sldMkLst>
          <pc:docMk/>
          <pc:sldMk cId="2019958195" sldId="270"/>
        </pc:sldMkLst>
      </pc:sldChg>
      <pc:sldChg chg="modSp new del">
        <pc:chgData name="Finnegan, Jared" userId="S::uctqjjf@ucl.ac.uk::978ca79b-a857-4b21-896f-3be68401dca1" providerId="AD" clId="Web-{47E3859E-7A70-0852-1A3D-3EACBB773011}" dt="2023-06-22T13:58:01.438" v="370"/>
        <pc:sldMkLst>
          <pc:docMk/>
          <pc:sldMk cId="3168127121" sldId="271"/>
        </pc:sldMkLst>
      </pc:sldChg>
      <pc:sldChg chg="addSp delSp modSp new">
        <pc:chgData name="Finnegan, Jared" userId="S::uctqjjf@ucl.ac.uk::978ca79b-a857-4b21-896f-3be68401dca1" providerId="AD" clId="Web-{47E3859E-7A70-0852-1A3D-3EACBB773011}" dt="2023-06-22T14:11:07.004" v="456" actId="20577"/>
        <pc:sldMkLst>
          <pc:docMk/>
          <pc:sldMk cId="3975887193" sldId="272"/>
        </pc:sldMkLst>
      </pc:sldChg>
      <pc:sldChg chg="modSp new">
        <pc:chgData name="Finnegan, Jared" userId="S::uctqjjf@ucl.ac.uk::978ca79b-a857-4b21-896f-3be68401dca1" providerId="AD" clId="Web-{47E3859E-7A70-0852-1A3D-3EACBB773011}" dt="2023-06-22T14:23:31.365" v="485" actId="20577"/>
        <pc:sldMkLst>
          <pc:docMk/>
          <pc:sldMk cId="3980172061" sldId="273"/>
        </pc:sldMkLst>
      </pc:sldChg>
      <pc:sldChg chg="new del">
        <pc:chgData name="Finnegan, Jared" userId="S::uctqjjf@ucl.ac.uk::978ca79b-a857-4b21-896f-3be68401dca1" providerId="AD" clId="Web-{47E3859E-7A70-0852-1A3D-3EACBB773011}" dt="2023-06-22T14:23:32.365" v="486"/>
        <pc:sldMkLst>
          <pc:docMk/>
          <pc:sldMk cId="567005383" sldId="274"/>
        </pc:sldMkLst>
      </pc:sldChg>
      <pc:sldChg chg="modSp new">
        <pc:chgData name="Finnegan, Jared" userId="S::uctqjjf@ucl.ac.uk::978ca79b-a857-4b21-896f-3be68401dca1" providerId="AD" clId="Web-{47E3859E-7A70-0852-1A3D-3EACBB773011}" dt="2023-06-22T14:28:19.450" v="534" actId="20577"/>
        <pc:sldMkLst>
          <pc:docMk/>
          <pc:sldMk cId="2519595806" sldId="274"/>
        </pc:sldMkLst>
      </pc:sldChg>
      <pc:sldChg chg="addSp delSp modSp new">
        <pc:chgData name="Finnegan, Jared" userId="S::uctqjjf@ucl.ac.uk::978ca79b-a857-4b21-896f-3be68401dca1" providerId="AD" clId="Web-{47E3859E-7A70-0852-1A3D-3EACBB773011}" dt="2023-06-22T15:22:25.241" v="642" actId="1076"/>
        <pc:sldMkLst>
          <pc:docMk/>
          <pc:sldMk cId="3405675650" sldId="275"/>
        </pc:sldMkLst>
      </pc:sldChg>
      <pc:sldChg chg="modSp new">
        <pc:chgData name="Finnegan, Jared" userId="S::uctqjjf@ucl.ac.uk::978ca79b-a857-4b21-896f-3be68401dca1" providerId="AD" clId="Web-{47E3859E-7A70-0852-1A3D-3EACBB773011}" dt="2023-06-22T15:59:31.268" v="713" actId="20577"/>
        <pc:sldMkLst>
          <pc:docMk/>
          <pc:sldMk cId="3805641925" sldId="276"/>
        </pc:sldMkLst>
      </pc:sldChg>
      <pc:sldChg chg="new del">
        <pc:chgData name="Finnegan, Jared" userId="S::uctqjjf@ucl.ac.uk::978ca79b-a857-4b21-896f-3be68401dca1" providerId="AD" clId="Web-{47E3859E-7A70-0852-1A3D-3EACBB773011}" dt="2023-06-22T16:06:24.925" v="728"/>
        <pc:sldMkLst>
          <pc:docMk/>
          <pc:sldMk cId="1396204095" sldId="277"/>
        </pc:sldMkLst>
      </pc:sldChg>
      <pc:sldChg chg="add del">
        <pc:chgData name="Finnegan, Jared" userId="S::uctqjjf@ucl.ac.uk::978ca79b-a857-4b21-896f-3be68401dca1" providerId="AD" clId="Web-{47E3859E-7A70-0852-1A3D-3EACBB773011}" dt="2023-06-22T16:06:21.738" v="727"/>
        <pc:sldMkLst>
          <pc:docMk/>
          <pc:sldMk cId="1692457178" sldId="278"/>
        </pc:sldMkLst>
      </pc:sldChg>
      <pc:sldChg chg="add del">
        <pc:chgData name="Finnegan, Jared" userId="S::uctqjjf@ucl.ac.uk::978ca79b-a857-4b21-896f-3be68401dca1" providerId="AD" clId="Web-{47E3859E-7A70-0852-1A3D-3EACBB773011}" dt="2023-06-22T16:06:21.597" v="726"/>
        <pc:sldMkLst>
          <pc:docMk/>
          <pc:sldMk cId="975403280" sldId="279"/>
        </pc:sldMkLst>
      </pc:sldChg>
      <pc:sldMasterChg chg="add addSldLayout">
        <pc:chgData name="Finnegan, Jared" userId="S::uctqjjf@ucl.ac.uk::978ca79b-a857-4b21-896f-3be68401dca1" providerId="AD" clId="Web-{47E3859E-7A70-0852-1A3D-3EACBB773011}" dt="2023-06-22T16:06:16.019" v="722"/>
        <pc:sldMasterMkLst>
          <pc:docMk/>
          <pc:sldMasterMk cId="2721354624" sldId="2147483648"/>
        </pc:sldMasterMkLst>
        <pc:sldLayoutChg chg="ad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2721354624" sldId="2147483648"/>
            <pc:sldLayoutMk cId="2654809534" sldId="2147483649"/>
          </pc:sldLayoutMkLst>
        </pc:sldLayoutChg>
        <pc:sldLayoutChg chg="ad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2721354624" sldId="2147483648"/>
            <pc:sldLayoutMk cId="1660577734" sldId="2147483650"/>
          </pc:sldLayoutMkLst>
        </pc:sldLayoutChg>
        <pc:sldLayoutChg chg="ad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2721354624" sldId="2147483648"/>
            <pc:sldLayoutMk cId="1064234517" sldId="2147483651"/>
          </pc:sldLayoutMkLst>
        </pc:sldLayoutChg>
        <pc:sldLayoutChg chg="ad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2721354624" sldId="2147483648"/>
            <pc:sldLayoutMk cId="3788516217" sldId="2147483652"/>
          </pc:sldLayoutMkLst>
        </pc:sldLayoutChg>
        <pc:sldLayoutChg chg="ad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2721354624" sldId="2147483648"/>
            <pc:sldLayoutMk cId="4285941432" sldId="2147483653"/>
          </pc:sldLayoutMkLst>
        </pc:sldLayoutChg>
        <pc:sldLayoutChg chg="ad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2721354624" sldId="2147483648"/>
            <pc:sldLayoutMk cId="887641381" sldId="2147483654"/>
          </pc:sldLayoutMkLst>
        </pc:sldLayoutChg>
        <pc:sldLayoutChg chg="ad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2721354624" sldId="2147483648"/>
            <pc:sldLayoutMk cId="295112467" sldId="2147483655"/>
          </pc:sldLayoutMkLst>
        </pc:sldLayoutChg>
        <pc:sldLayoutChg chg="ad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2721354624" sldId="2147483648"/>
            <pc:sldLayoutMk cId="3281541624" sldId="2147483656"/>
          </pc:sldLayoutMkLst>
        </pc:sldLayoutChg>
        <pc:sldLayoutChg chg="ad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2721354624" sldId="2147483648"/>
            <pc:sldLayoutMk cId="605278687" sldId="2147483657"/>
          </pc:sldLayoutMkLst>
        </pc:sldLayoutChg>
        <pc:sldLayoutChg chg="ad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2721354624" sldId="2147483648"/>
            <pc:sldLayoutMk cId="64566938" sldId="2147483658"/>
          </pc:sldLayoutMkLst>
        </pc:sldLayoutChg>
        <pc:sldLayoutChg chg="ad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2721354624" sldId="2147483648"/>
            <pc:sldLayoutMk cId="3400533856" sldId="2147483659"/>
          </pc:sldLayoutMkLst>
        </pc:sldLayoutChg>
      </pc:sldMasterChg>
      <pc:sldMasterChg chg="replId modSldLayout">
        <pc:chgData name="Finnegan, Jared" userId="S::uctqjjf@ucl.ac.uk::978ca79b-a857-4b21-896f-3be68401dca1" providerId="AD" clId="Web-{47E3859E-7A70-0852-1A3D-3EACBB773011}" dt="2023-06-22T16:06:16.019" v="722"/>
        <pc:sldMasterMkLst>
          <pc:docMk/>
          <pc:sldMasterMk cId="1148407661" sldId="2147483660"/>
        </pc:sldMasterMkLst>
        <pc:sldLayoutChg chg="replI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1148407661" sldId="2147483660"/>
            <pc:sldLayoutMk cId="3833502659" sldId="2147483661"/>
          </pc:sldLayoutMkLst>
        </pc:sldLayoutChg>
        <pc:sldLayoutChg chg="replI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1148407661" sldId="2147483660"/>
            <pc:sldLayoutMk cId="1278110049" sldId="2147483662"/>
          </pc:sldLayoutMkLst>
        </pc:sldLayoutChg>
        <pc:sldLayoutChg chg="replI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1148407661" sldId="2147483660"/>
            <pc:sldLayoutMk cId="1858576586" sldId="2147483663"/>
          </pc:sldLayoutMkLst>
        </pc:sldLayoutChg>
        <pc:sldLayoutChg chg="replI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1148407661" sldId="2147483660"/>
            <pc:sldLayoutMk cId="132097275" sldId="2147483664"/>
          </pc:sldLayoutMkLst>
        </pc:sldLayoutChg>
        <pc:sldLayoutChg chg="replI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1148407661" sldId="2147483660"/>
            <pc:sldLayoutMk cId="2669699903" sldId="2147483665"/>
          </pc:sldLayoutMkLst>
        </pc:sldLayoutChg>
        <pc:sldLayoutChg chg="replI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1148407661" sldId="2147483660"/>
            <pc:sldLayoutMk cId="2857102923" sldId="2147483666"/>
          </pc:sldLayoutMkLst>
        </pc:sldLayoutChg>
        <pc:sldLayoutChg chg="replI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1148407661" sldId="2147483660"/>
            <pc:sldLayoutMk cId="3699981869" sldId="2147483667"/>
          </pc:sldLayoutMkLst>
        </pc:sldLayoutChg>
        <pc:sldLayoutChg chg="replI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1148407661" sldId="2147483660"/>
            <pc:sldLayoutMk cId="3125424641" sldId="2147483668"/>
          </pc:sldLayoutMkLst>
        </pc:sldLayoutChg>
        <pc:sldLayoutChg chg="replI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1148407661" sldId="2147483660"/>
            <pc:sldLayoutMk cId="331358621" sldId="2147483669"/>
          </pc:sldLayoutMkLst>
        </pc:sldLayoutChg>
        <pc:sldLayoutChg chg="replI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1148407661" sldId="2147483660"/>
            <pc:sldLayoutMk cId="764858442" sldId="2147483670"/>
          </pc:sldLayoutMkLst>
        </pc:sldLayoutChg>
        <pc:sldLayoutChg chg="replId">
          <pc:chgData name="Finnegan, Jared" userId="S::uctqjjf@ucl.ac.uk::978ca79b-a857-4b21-896f-3be68401dca1" providerId="AD" clId="Web-{47E3859E-7A70-0852-1A3D-3EACBB773011}" dt="2023-06-22T16:06:16.019" v="722"/>
          <pc:sldLayoutMkLst>
            <pc:docMk/>
            <pc:sldMasterMk cId="1148407661" sldId="2147483660"/>
            <pc:sldLayoutMk cId="3895536617" sldId="2147483671"/>
          </pc:sldLayoutMkLst>
        </pc:sldLayoutChg>
      </pc:sldMasterChg>
    </pc:docChg>
  </pc:docChgLst>
  <pc:docChgLst>
    <pc:chgData name="Finnegan, Jared" userId="S::uctqjjf@ucl.ac.uk::978ca79b-a857-4b21-896f-3be68401dca1" providerId="AD" clId="Web-{9276C68A-6825-C684-E7A1-13C036EB6B76}"/>
    <pc:docChg chg="modSld">
      <pc:chgData name="Finnegan, Jared" userId="S::uctqjjf@ucl.ac.uk::978ca79b-a857-4b21-896f-3be68401dca1" providerId="AD" clId="Web-{9276C68A-6825-C684-E7A1-13C036EB6B76}" dt="2024-11-24T19:56:23.089" v="225" actId="20577"/>
      <pc:docMkLst>
        <pc:docMk/>
      </pc:docMkLst>
      <pc:sldChg chg="modSp">
        <pc:chgData name="Finnegan, Jared" userId="S::uctqjjf@ucl.ac.uk::978ca79b-a857-4b21-896f-3be68401dca1" providerId="AD" clId="Web-{9276C68A-6825-C684-E7A1-13C036EB6B76}" dt="2024-11-24T19:39:42.757" v="84" actId="20577"/>
        <pc:sldMkLst>
          <pc:docMk/>
          <pc:sldMk cId="1705858442" sldId="306"/>
        </pc:sldMkLst>
        <pc:spChg chg="mod">
          <ac:chgData name="Finnegan, Jared" userId="S::uctqjjf@ucl.ac.uk::978ca79b-a857-4b21-896f-3be68401dca1" providerId="AD" clId="Web-{9276C68A-6825-C684-E7A1-13C036EB6B76}" dt="2024-11-24T19:39:42.757" v="84" actId="20577"/>
          <ac:spMkLst>
            <pc:docMk/>
            <pc:sldMk cId="1705858442" sldId="306"/>
            <ac:spMk id="3" creationId="{EA5BF84E-1449-F242-B098-653941B9C33D}"/>
          </ac:spMkLst>
        </pc:spChg>
      </pc:sldChg>
      <pc:sldChg chg="modSp addAnim delAnim">
        <pc:chgData name="Finnegan, Jared" userId="S::uctqjjf@ucl.ac.uk::978ca79b-a857-4b21-896f-3be68401dca1" providerId="AD" clId="Web-{9276C68A-6825-C684-E7A1-13C036EB6B76}" dt="2024-11-24T19:55:47.743" v="220" actId="20577"/>
        <pc:sldMkLst>
          <pc:docMk/>
          <pc:sldMk cId="1179901588" sldId="313"/>
        </pc:sldMkLst>
        <pc:spChg chg="mod">
          <ac:chgData name="Finnegan, Jared" userId="S::uctqjjf@ucl.ac.uk::978ca79b-a857-4b21-896f-3be68401dca1" providerId="AD" clId="Web-{9276C68A-6825-C684-E7A1-13C036EB6B76}" dt="2024-11-24T19:55:47.743" v="220" actId="20577"/>
          <ac:spMkLst>
            <pc:docMk/>
            <pc:sldMk cId="1179901588" sldId="313"/>
            <ac:spMk id="3" creationId="{A7FE8363-A334-E8CB-088E-55AFE797E5A7}"/>
          </ac:spMkLst>
        </pc:spChg>
      </pc:sldChg>
      <pc:sldChg chg="modSp">
        <pc:chgData name="Finnegan, Jared" userId="S::uctqjjf@ucl.ac.uk::978ca79b-a857-4b21-896f-3be68401dca1" providerId="AD" clId="Web-{9276C68A-6825-C684-E7A1-13C036EB6B76}" dt="2024-11-24T19:56:23.089" v="225" actId="20577"/>
        <pc:sldMkLst>
          <pc:docMk/>
          <pc:sldMk cId="1529856" sldId="314"/>
        </pc:sldMkLst>
        <pc:spChg chg="mod">
          <ac:chgData name="Finnegan, Jared" userId="S::uctqjjf@ucl.ac.uk::978ca79b-a857-4b21-896f-3be68401dca1" providerId="AD" clId="Web-{9276C68A-6825-C684-E7A1-13C036EB6B76}" dt="2024-11-24T19:56:23.089" v="225" actId="20577"/>
          <ac:spMkLst>
            <pc:docMk/>
            <pc:sldMk cId="1529856" sldId="314"/>
            <ac:spMk id="3" creationId="{B299FABD-F6AD-8BDD-8C56-D38D493240B1}"/>
          </ac:spMkLst>
        </pc:spChg>
      </pc:sldChg>
      <pc:sldChg chg="modNotes">
        <pc:chgData name="Finnegan, Jared" userId="S::uctqjjf@ucl.ac.uk::978ca79b-a857-4b21-896f-3be68401dca1" providerId="AD" clId="Web-{9276C68A-6825-C684-E7A1-13C036EB6B76}" dt="2024-11-24T19:52:11.807" v="156"/>
        <pc:sldMkLst>
          <pc:docMk/>
          <pc:sldMk cId="1256160468" sldId="315"/>
        </pc:sldMkLst>
      </pc:sldChg>
      <pc:sldChg chg="modSp">
        <pc:chgData name="Finnegan, Jared" userId="S::uctqjjf@ucl.ac.uk::978ca79b-a857-4b21-896f-3be68401dca1" providerId="AD" clId="Web-{9276C68A-6825-C684-E7A1-13C036EB6B76}" dt="2024-11-24T19:38:30.378" v="81" actId="20577"/>
        <pc:sldMkLst>
          <pc:docMk/>
          <pc:sldMk cId="503901961" sldId="317"/>
        </pc:sldMkLst>
        <pc:spChg chg="mod">
          <ac:chgData name="Finnegan, Jared" userId="S::uctqjjf@ucl.ac.uk::978ca79b-a857-4b21-896f-3be68401dca1" providerId="AD" clId="Web-{9276C68A-6825-C684-E7A1-13C036EB6B76}" dt="2024-11-24T19:38:30.378" v="81" actId="20577"/>
          <ac:spMkLst>
            <pc:docMk/>
            <pc:sldMk cId="503901961" sldId="317"/>
            <ac:spMk id="3" creationId="{95F37259-8741-498E-DFC0-A9D559861D12}"/>
          </ac:spMkLst>
        </pc:spChg>
      </pc:sldChg>
    </pc:docChg>
  </pc:docChgLst>
  <pc:docChgLst>
    <pc:chgData name="Finnegan, Jared" userId="S::uctqjjf@ucl.ac.uk::978ca79b-a857-4b21-896f-3be68401dca1" providerId="AD" clId="Web-{3BD55AD3-5A8A-FFE8-83FC-7FC5559DDB07}"/>
    <pc:docChg chg="modSld">
      <pc:chgData name="Finnegan, Jared" userId="S::uctqjjf@ucl.ac.uk::978ca79b-a857-4b21-896f-3be68401dca1" providerId="AD" clId="Web-{3BD55AD3-5A8A-FFE8-83FC-7FC5559DDB07}" dt="2024-11-25T06:42:00.711" v="7" actId="20577"/>
      <pc:docMkLst>
        <pc:docMk/>
      </pc:docMkLst>
      <pc:sldChg chg="modSp">
        <pc:chgData name="Finnegan, Jared" userId="S::uctqjjf@ucl.ac.uk::978ca79b-a857-4b21-896f-3be68401dca1" providerId="AD" clId="Web-{3BD55AD3-5A8A-FFE8-83FC-7FC5559DDB07}" dt="2024-11-25T06:30:19.406" v="1" actId="20577"/>
        <pc:sldMkLst>
          <pc:docMk/>
          <pc:sldMk cId="1705858442" sldId="306"/>
        </pc:sldMkLst>
        <pc:spChg chg="mod">
          <ac:chgData name="Finnegan, Jared" userId="S::uctqjjf@ucl.ac.uk::978ca79b-a857-4b21-896f-3be68401dca1" providerId="AD" clId="Web-{3BD55AD3-5A8A-FFE8-83FC-7FC5559DDB07}" dt="2024-11-25T06:30:19.406" v="1" actId="20577"/>
          <ac:spMkLst>
            <pc:docMk/>
            <pc:sldMk cId="1705858442" sldId="306"/>
            <ac:spMk id="3" creationId="{EA5BF84E-1449-F242-B098-653941B9C33D}"/>
          </ac:spMkLst>
        </pc:spChg>
      </pc:sldChg>
      <pc:sldChg chg="modSp">
        <pc:chgData name="Finnegan, Jared" userId="S::uctqjjf@ucl.ac.uk::978ca79b-a857-4b21-896f-3be68401dca1" providerId="AD" clId="Web-{3BD55AD3-5A8A-FFE8-83FC-7FC5559DDB07}" dt="2024-11-25T06:42:00.711" v="7" actId="20577"/>
        <pc:sldMkLst>
          <pc:docMk/>
          <pc:sldMk cId="1179901588" sldId="313"/>
        </pc:sldMkLst>
        <pc:spChg chg="mod">
          <ac:chgData name="Finnegan, Jared" userId="S::uctqjjf@ucl.ac.uk::978ca79b-a857-4b21-896f-3be68401dca1" providerId="AD" clId="Web-{3BD55AD3-5A8A-FFE8-83FC-7FC5559DDB07}" dt="2024-11-25T06:42:00.711" v="7" actId="20577"/>
          <ac:spMkLst>
            <pc:docMk/>
            <pc:sldMk cId="1179901588" sldId="313"/>
            <ac:spMk id="3" creationId="{A7FE8363-A334-E8CB-088E-55AFE797E5A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2290C-DBB2-48EA-A5A7-043FD3CA2D1F}" type="datetimeFigureOut"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1D6D-ACAE-4BD6-AFB6-57ED8366FB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18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51D6D-ACAE-4BD6-AFB6-57ED8366FB9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592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Even some in EU are calling for pause to more stringent measures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51D6D-ACAE-4BD6-AFB6-57ED8366FB9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55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Over 7,500 projects from 2022 to Q2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3,131 total counties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51D6D-ACAE-4BD6-AFB6-57ED8366FB9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747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Over 7,500 projects from 2022 to Q2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3,131 total counties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51D6D-ACAE-4BD6-AFB6-57ED8366FB9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734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51D6D-ACAE-4BD6-AFB6-57ED8366FB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66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β1 </a:t>
            </a:r>
            <a:r>
              <a:rPr lang="en-US"/>
              <a:t> (Effect of Post):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The difference in the average outcome for the control group between the post- and pre-treatment periods. Captures time trends unrelated to treatment.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A51D6D-ACAE-4BD6-AFB6-57ED8366FB9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0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42ED3-41DF-DE58-0DCA-E4A4C8A77C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1D236E-3AF4-2781-E32C-9913FE522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74F0F-F03A-3C8E-BDCA-78CD3BDF7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D857-623D-4A5B-B26C-CFCE873EAA9A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7EF1A-C01F-2ABC-05CF-EEE7CF9E8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C6149-9AB5-6A6D-1AEA-1502D33E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4772-C125-4884-A543-0378B2051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502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BAEF5-D4D2-E03D-A584-C22AB971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CDE5E-EF23-D8E8-9100-D64E47CDB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FC54E-26D0-8F08-B612-4B889513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D857-623D-4A5B-B26C-CFCE873EAA9A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6AE40-A4DC-5B72-181B-33D72C90C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47C20-3D0F-182F-B011-39C496993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4772-C125-4884-A543-0378B2051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858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BD922A-0A98-9342-C4FF-73C721D281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5B7F1-3EE6-D373-FD91-B20D1C03A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7E523-8C0E-90BB-E9CA-66B847BF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D857-623D-4A5B-B26C-CFCE873EAA9A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B6482-6C55-289F-C26A-CD638D5A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FA79F-8D12-F20D-182E-C8A194AA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4772-C125-4884-A543-0378B2051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53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9FFC6-DCF1-D992-23EC-48DBF5EB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9C38C-15E7-D309-893F-9F050C048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37086-8BEC-DDFF-3EDA-83AB040F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D857-623D-4A5B-B26C-CFCE873EAA9A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58AF-8722-8392-E3C2-30253FD1B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49ADB8-DE8B-29ED-E4BA-5DE0AB75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4772-C125-4884-A543-0378B2051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11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56DE6-595A-1548-195E-8E0C7971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DE9C4-409D-6E86-5F0D-2C302F01B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F0E98-C00A-4859-C63A-B504FCDDE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D857-623D-4A5B-B26C-CFCE873EAA9A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01DEF-2A67-4B99-F68C-F578E749E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233C0-05B8-B83F-208F-A3D36158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4772-C125-4884-A543-0378B2051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576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34C36-2B09-3824-5E9E-A651566B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BA47B-D880-0A80-1735-BAA62F06B4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17315-0E98-1E56-5FDF-1D6582726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565DA-099D-2702-FF1F-FBB0E9C3A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D857-623D-4A5B-B26C-CFCE873EAA9A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B62D7B-6D1D-ACA9-42B2-D17DD73BE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3B264-3AC0-FA72-EECD-3B7BAB85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4772-C125-4884-A543-0378B2051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9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7224F-C015-6435-8CF1-52DB30724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33965-128D-C374-F5C1-DF479002F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80CAC-D4D1-858E-BE45-47623FAAF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E2A4B-9C2E-D0DB-6AE5-0554AE66D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AA7D1-CD95-BC0A-AAB7-F34E5D2D2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8F1248-6FA5-E3B5-FE6C-B21609AE6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D857-623D-4A5B-B26C-CFCE873EAA9A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79F308-50C5-B0C8-528A-A85CA5781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A09213-137B-B258-ABE3-DE865B04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4772-C125-4884-A543-0378B2051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69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5EB7C-9BE7-1F90-9FF8-12FBF7700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A34F75-25F6-A127-1FBD-E7D26955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D857-623D-4A5B-B26C-CFCE873EAA9A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FBE353-63A3-FB67-0A05-B8D71ED3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015CB-01BF-545C-E76F-7784085A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4772-C125-4884-A543-0378B2051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10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E9A9E3-C314-F6B8-351B-DA782A77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D857-623D-4A5B-B26C-CFCE873EAA9A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0F6300-993F-85D6-7E09-0CEF77E97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0BCA3-F191-1D94-62D9-BB7E4B65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4772-C125-4884-A543-0378B2051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98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B022-D587-FD05-5061-70B756072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8994E-ABBB-4CAA-B5AF-1783BF412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35223-F07C-96E6-4E8E-F8F1FE4E3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A9B08-120C-B595-3774-4BF3B0099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D857-623D-4A5B-B26C-CFCE873EAA9A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439963-7D51-796C-7FF7-EC20D452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B355E-FB81-B8BD-6DC5-9A1FA4E82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4772-C125-4884-A543-0378B2051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42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7DD4D-02E7-40D4-002F-014E18897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DE877-C082-4589-0AC7-6E85A563A2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DA473-6851-BFB3-2023-02421CAE4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9D063-20EB-30EF-38B9-462E8B701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D857-623D-4A5B-B26C-CFCE873EAA9A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F73283-0041-089C-ED5B-11CB94123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F59AD3-3148-B809-8CFA-B25217277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44772-C125-4884-A543-0378B2051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5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CA0703-2E74-C771-91F1-36D357E2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60DCA-F3FD-F384-7BE1-26C67AF68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E758E-801D-5978-A7C3-4A09BF812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0D857-623D-4A5B-B26C-CFCE873EAA9A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7D402-FB10-97E2-2A1C-171D5CCA5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ED953-8F11-5888-4C85-2B4FB64F4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44772-C125-4884-A543-0378B2051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0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63A0B-56E3-6B69-CCA0-EF7676C04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578" y="1463040"/>
            <a:ext cx="10592656" cy="1362354"/>
          </a:xfrm>
        </p:spPr>
        <p:txBody>
          <a:bodyPr>
            <a:noAutofit/>
          </a:bodyPr>
          <a:lstStyle/>
          <a:p>
            <a:r>
              <a:rPr lang="en-GB" sz="4000">
                <a:cs typeface="Arial"/>
              </a:rPr>
              <a:t>Green industrial policy in the voting booth: </a:t>
            </a:r>
            <a:br>
              <a:rPr lang="en-GB" sz="4400">
                <a:cs typeface="Arial"/>
              </a:rPr>
            </a:br>
            <a:r>
              <a:rPr lang="en-GB" sz="3600">
                <a:cs typeface="Arial"/>
              </a:rPr>
              <a:t>The electoral effects of the Inflation Reduction Act</a:t>
            </a:r>
            <a:endParaRPr lang="en-GB" sz="3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0BCC40-2DE2-FC64-1F15-32CCF225B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31361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>
                <a:cs typeface="Arial" panose="020B0604020202020204"/>
              </a:rPr>
              <a:t>Aidan Miao (UCL)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>
                <a:cs typeface="Arial" panose="020B0604020202020204"/>
              </a:rPr>
              <a:t>Jared J Finnegan (UCL)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>
                <a:cs typeface="Arial" panose="020B0604020202020204"/>
              </a:rPr>
              <a:t>Julius J Andersson (SSE)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>
              <a:cs typeface="Arial" panose="020B0604020202020204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GB">
              <a:cs typeface="Arial" panose="020B0604020202020204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200">
                <a:cs typeface="Arial" panose="020B0604020202020204"/>
              </a:rPr>
              <a:t>The Next Era of Climate Policies Workshop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200">
                <a:cs typeface="Arial" panose="020B0604020202020204"/>
              </a:rPr>
              <a:t>Stockholm School of Economics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200">
                <a:cs typeface="Arial" panose="020B0604020202020204"/>
              </a:rPr>
              <a:t>25 November 2024</a:t>
            </a:r>
          </a:p>
        </p:txBody>
      </p:sp>
    </p:spTree>
    <p:extLst>
      <p:ext uri="{BB962C8B-B14F-4D97-AF65-F5344CB8AC3E}">
        <p14:creationId xmlns:p14="http://schemas.microsoft.com/office/powerpoint/2010/main" val="1977823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38E32-4307-70B6-0642-03C1B1CA0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Arial"/>
              </a:rPr>
              <a:t>Countervailing winds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55404-F522-EB27-45DE-180E4153E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>
                <a:cs typeface="Arial"/>
              </a:rPr>
              <a:t>Ignorance</a:t>
            </a:r>
          </a:p>
          <a:p>
            <a:pPr lvl="1"/>
            <a:r>
              <a:rPr lang="en-US" sz="1800">
                <a:cs typeface="Arial"/>
              </a:rPr>
              <a:t>For retrospective voting to work, voters need to attribute benefits to government policy</a:t>
            </a:r>
          </a:p>
          <a:p>
            <a:pPr lvl="1"/>
            <a:r>
              <a:rPr lang="en-US" sz="1800">
                <a:cs typeface="Arial"/>
              </a:rPr>
              <a:t>If they are unaware of GIP, may not link benefits to incumbent</a:t>
            </a:r>
          </a:p>
          <a:p>
            <a:r>
              <a:rPr lang="en-US" sz="2200" b="1">
                <a:cs typeface="Arial"/>
              </a:rPr>
              <a:t>NIMBYism</a:t>
            </a:r>
          </a:p>
          <a:p>
            <a:pPr lvl="1"/>
            <a:r>
              <a:rPr lang="en-US" sz="1800">
                <a:cs typeface="Arial"/>
              </a:rPr>
              <a:t>Green infrastructure could annoy people and make them punish incumbent (e.g., wind turbines)</a:t>
            </a:r>
          </a:p>
          <a:p>
            <a:r>
              <a:rPr lang="en-US" sz="2200" b="1">
                <a:cs typeface="Arial"/>
              </a:rPr>
              <a:t>Partisan polarization</a:t>
            </a:r>
          </a:p>
          <a:p>
            <a:pPr lvl="1"/>
            <a:r>
              <a:rPr lang="en-US" sz="1800">
                <a:cs typeface="Arial"/>
              </a:rPr>
              <a:t>If polarization is high, voters may not reward incumbent from opposing party, even if they benefit from policy</a:t>
            </a:r>
          </a:p>
          <a:p>
            <a:r>
              <a:rPr lang="en-US" sz="2200" b="1">
                <a:cs typeface="Arial"/>
              </a:rPr>
              <a:t>Benefits not materialized</a:t>
            </a:r>
          </a:p>
          <a:p>
            <a:pPr lvl="1"/>
            <a:r>
              <a:rPr lang="en-US" sz="1800">
                <a:cs typeface="Arial"/>
              </a:rPr>
              <a:t>If election takes place too soon after policy adoption, benefits may not have materialized</a:t>
            </a:r>
          </a:p>
        </p:txBody>
      </p:sp>
    </p:spTree>
    <p:extLst>
      <p:ext uri="{BB962C8B-B14F-4D97-AF65-F5344CB8AC3E}">
        <p14:creationId xmlns:p14="http://schemas.microsoft.com/office/powerpoint/2010/main" val="199687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3138-5318-D5AD-8D28-ECAAD7476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>
                <a:cs typeface="Arial"/>
              </a:rPr>
              <a:t>The case of the Inflation Reduction Act (IRA)</a:t>
            </a:r>
          </a:p>
        </p:txBody>
      </p:sp>
      <p:pic>
        <p:nvPicPr>
          <p:cNvPr id="4" name="Content Placeholder 3" descr="RealClimate: Climate impacts of the #IRA">
            <a:extLst>
              <a:ext uri="{FF2B5EF4-FFF2-40B4-BE49-F238E27FC236}">
                <a16:creationId xmlns:a16="http://schemas.microsoft.com/office/drawing/2014/main" id="{0CADD63A-EC98-E503-43B5-34872A5B1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1391" y="1693025"/>
            <a:ext cx="6329218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242228-2D20-4541-3A32-E210A009BBBB}"/>
              </a:ext>
            </a:extLst>
          </p:cNvPr>
          <p:cNvSpPr txBox="1"/>
          <p:nvPr/>
        </p:nvSpPr>
        <p:spPr>
          <a:xfrm>
            <a:off x="2932386" y="6222124"/>
            <a:ext cx="632722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cs typeface="Arial"/>
              </a:rPr>
              <a:t>Did it increase votes for the Democrats?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86966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93D13-717E-A3B3-EDE9-9DDE861F9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>
                <a:cs typeface="Arial"/>
              </a:rPr>
              <a:t>The case of the Inflation Reduction Act (IRA)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9AEAE-019F-169B-B091-B9138CEAA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Adopted in August 2022 with provisions related to climate change, healthcare and corporate taxation</a:t>
            </a:r>
          </a:p>
          <a:p>
            <a:r>
              <a:rPr lang="en-US" sz="2200"/>
              <a:t>Climate provisions – tax credits and direct expenditure</a:t>
            </a:r>
            <a:endParaRPr lang="en-US" sz="2200">
              <a:cs typeface="Arial"/>
            </a:endParaRPr>
          </a:p>
          <a:p>
            <a:r>
              <a:rPr lang="en-US" sz="2200" b="1"/>
              <a:t>Tax credits</a:t>
            </a:r>
            <a:endParaRPr lang="en-US" sz="2200" b="1">
              <a:cs typeface="Arial"/>
            </a:endParaRPr>
          </a:p>
          <a:p>
            <a:pPr lvl="1"/>
            <a:r>
              <a:rPr lang="en-US" sz="1800"/>
              <a:t>Household adoption of solar, EVs, heat pumps, insulation</a:t>
            </a:r>
            <a:endParaRPr lang="en-US" sz="1800">
              <a:cs typeface="Arial"/>
            </a:endParaRPr>
          </a:p>
          <a:p>
            <a:pPr lvl="1"/>
            <a:r>
              <a:rPr lang="en-US" sz="1800"/>
              <a:t>Business investment in clean electricity and storage, CCS, nuclear power, low-carbon liquid fuels, and manufacturing components for clean industries</a:t>
            </a:r>
            <a:endParaRPr lang="en-US" sz="1800">
              <a:cs typeface="Arial"/>
            </a:endParaRPr>
          </a:p>
          <a:p>
            <a:pPr lvl="1"/>
            <a:r>
              <a:rPr lang="en-US" sz="1800"/>
              <a:t>Business can earn bonus credits for satisfying conditions related to labor, local content, and location</a:t>
            </a:r>
            <a:endParaRPr lang="en-US" sz="1800">
              <a:cs typeface="Arial"/>
            </a:endParaRPr>
          </a:p>
          <a:p>
            <a:r>
              <a:rPr lang="en-US" sz="2200" b="1"/>
              <a:t>Direct expenditure</a:t>
            </a:r>
            <a:endParaRPr lang="en-US" sz="2200" b="1">
              <a:cs typeface="Arial"/>
            </a:endParaRPr>
          </a:p>
          <a:p>
            <a:pPr lvl="1"/>
            <a:r>
              <a:rPr lang="en-US" sz="1800"/>
              <a:t>$121 billion in grants and loans for energy efficiency, industrial decarbonization, reducing emissions from agriculture, replacing emissions-intensive infrastructure, and other programs</a:t>
            </a:r>
            <a:endParaRPr lang="en-US" sz="1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338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3917A-9E3A-3037-075F-D4A14680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>
                <a:cs typeface="Arial"/>
              </a:rPr>
              <a:t>The case of the Inflation Reduction Act (IRA)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BF8DC-88F1-9E37-D46A-47EBC708B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sz="2200"/>
              <a:t>Cost of tax credits</a:t>
            </a:r>
          </a:p>
          <a:p>
            <a:pPr lvl="1"/>
            <a:r>
              <a:rPr lang="en-GB" sz="1800"/>
              <a:t>Official estimate - $271 billion</a:t>
            </a:r>
            <a:endParaRPr lang="en-GB" sz="1800">
              <a:cs typeface="Arial"/>
            </a:endParaRPr>
          </a:p>
          <a:p>
            <a:pPr lvl="1"/>
            <a:r>
              <a:rPr lang="en-GB" sz="1800"/>
              <a:t>Since they are uncapped, it depends on demand; cost could be as high as $1 trillion</a:t>
            </a:r>
            <a:endParaRPr lang="en-GB" sz="1800">
              <a:cs typeface="Arial"/>
            </a:endParaRPr>
          </a:p>
          <a:p>
            <a:r>
              <a:rPr lang="en-GB" sz="2200"/>
              <a:t>Paid for by:</a:t>
            </a:r>
            <a:endParaRPr lang="en-GB" sz="2200">
              <a:cs typeface="Arial"/>
            </a:endParaRPr>
          </a:p>
          <a:p>
            <a:pPr lvl="1"/>
            <a:r>
              <a:rPr lang="en-GB" sz="1800"/>
              <a:t>Corporate alternative minimum tax of 15% on firms with earnings over $1 billion</a:t>
            </a:r>
            <a:endParaRPr lang="en-GB" sz="1800">
              <a:cs typeface="Arial"/>
            </a:endParaRPr>
          </a:p>
          <a:p>
            <a:pPr lvl="1"/>
            <a:r>
              <a:rPr lang="en-GB" sz="1800"/>
              <a:t>1% excise tax on stock repurchases</a:t>
            </a:r>
            <a:endParaRPr lang="en-GB" sz="1800">
              <a:cs typeface="Arial"/>
            </a:endParaRPr>
          </a:p>
          <a:p>
            <a:pPr lvl="1"/>
            <a:r>
              <a:rPr lang="en-GB" sz="1800"/>
              <a:t>Excise tax on drugmakers that fail to enter into drug pricing agreement</a:t>
            </a:r>
            <a:endParaRPr lang="en-GB" sz="1800">
              <a:cs typeface="Arial"/>
            </a:endParaRPr>
          </a:p>
          <a:p>
            <a:r>
              <a:rPr lang="en-GB" sz="2200"/>
              <a:t>Distributive politics</a:t>
            </a:r>
            <a:endParaRPr lang="en-GB" sz="2200">
              <a:cs typeface="Arial"/>
            </a:endParaRPr>
          </a:p>
          <a:p>
            <a:pPr lvl="1"/>
            <a:r>
              <a:rPr lang="en-GB" sz="1800"/>
              <a:t>Short-term financial benefits for businesses and households that receive tax credits</a:t>
            </a:r>
            <a:endParaRPr lang="en-GB" sz="1800">
              <a:cs typeface="Arial"/>
            </a:endParaRPr>
          </a:p>
          <a:p>
            <a:pPr lvl="1"/>
            <a:r>
              <a:rPr lang="en-GB" sz="1800"/>
              <a:t>Medium-term benefits for individuals in communities that receive investment</a:t>
            </a:r>
            <a:endParaRPr lang="en-GB" sz="1800">
              <a:cs typeface="Arial"/>
            </a:endParaRPr>
          </a:p>
          <a:p>
            <a:pPr lvl="1"/>
            <a:r>
              <a:rPr lang="en-GB" sz="1800"/>
              <a:t>No short-term costs on voters</a:t>
            </a:r>
            <a:endParaRPr lang="en-GB" sz="1800">
              <a:cs typeface="Arial"/>
            </a:endParaRPr>
          </a:p>
          <a:p>
            <a:pPr lvl="1"/>
            <a:r>
              <a:rPr lang="en-GB" sz="1800"/>
              <a:t>Modest short-term costs for large corporations</a:t>
            </a:r>
            <a:endParaRPr lang="en-GB" sz="1800">
              <a:cs typeface="Arial"/>
            </a:endParaRPr>
          </a:p>
          <a:p>
            <a:pPr lvl="1"/>
            <a:r>
              <a:rPr lang="en-GB" sz="1800">
                <a:cs typeface="Arial"/>
              </a:rPr>
              <a:t>Largest costs may be debt financed (if it is not repealed)</a:t>
            </a:r>
          </a:p>
          <a:p>
            <a:pPr lvl="1"/>
            <a:endParaRPr lang="en-GB" sz="1800"/>
          </a:p>
          <a:p>
            <a:pPr lvl="1"/>
            <a:endParaRPr lang="en-GB" sz="2000"/>
          </a:p>
          <a:p>
            <a:pPr lvl="1"/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54655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7F2C8-295B-E7F5-5973-4D3FD0EA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>
                <a:cs typeface="Arial"/>
              </a:rPr>
              <a:t>Four channels IRA can influence voters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684DB-A6F3-C7C6-C4B3-FF5607902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/>
              <a:t>Private sector investment </a:t>
            </a:r>
            <a:r>
              <a:rPr lang="en-GB" sz="2400"/>
              <a:t>in a community increases economic wellbeing. Voters reward incumbent for pocketbook and/or </a:t>
            </a:r>
            <a:r>
              <a:rPr lang="en-GB" sz="2400" err="1"/>
              <a:t>sociotropic</a:t>
            </a:r>
            <a:r>
              <a:rPr lang="en-GB" sz="2400"/>
              <a:t> reasons.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/>
              <a:t>Voters benefit from </a:t>
            </a:r>
            <a:r>
              <a:rPr lang="en-GB" sz="2400" b="1"/>
              <a:t>consumer tax credits </a:t>
            </a:r>
            <a:r>
              <a:rPr lang="en-GB" sz="2400"/>
              <a:t>and reward incumbent</a:t>
            </a:r>
            <a:endParaRPr lang="en-GB" sz="2400"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b="1"/>
              <a:t>Federal</a:t>
            </a:r>
            <a:r>
              <a:rPr lang="en-GB" sz="2400"/>
              <a:t> </a:t>
            </a:r>
            <a:r>
              <a:rPr lang="en-GB" sz="2400" b="1"/>
              <a:t>expenditure</a:t>
            </a:r>
            <a:r>
              <a:rPr lang="en-GB" sz="2400"/>
              <a:t> benefits community; voters reward incumbent</a:t>
            </a:r>
            <a:endParaRPr lang="en-GB" sz="2400"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/>
              <a:t>Voters are </a:t>
            </a:r>
            <a:r>
              <a:rPr lang="en-GB" sz="2400" b="1"/>
              <a:t>concerned about climate change </a:t>
            </a:r>
            <a:r>
              <a:rPr lang="en-GB" sz="2400"/>
              <a:t>and reward incumbent for adopting climate policy</a:t>
            </a:r>
            <a:endParaRPr lang="en-GB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761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38CEA-CECF-76F6-88E5-A8F3448DF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Arial"/>
              </a:rPr>
              <a:t>Research design and data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E8363-A334-E8CB-088E-55AFE797E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Focus on first channel - </a:t>
            </a:r>
            <a:r>
              <a:rPr lang="en-US" sz="2200" b="1"/>
              <a:t>private sector investments</a:t>
            </a:r>
            <a:endParaRPr lang="en-US" sz="2200" b="1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Provides variation in treatment that we can measure at county level</a:t>
            </a:r>
            <a:endParaRPr lang="en-US" sz="200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Data on federal spending and household credits are aggregated at the state level and all states are treated</a:t>
            </a:r>
            <a:endParaRPr lang="en-US" sz="2000">
              <a:cs typeface="Arial"/>
            </a:endParaRPr>
          </a:p>
          <a:p>
            <a:r>
              <a:rPr lang="en-US" sz="2200">
                <a:cs typeface="Arial"/>
              </a:rPr>
              <a:t>Compare vote outcomes in counties that receive investment vs those that do not</a:t>
            </a:r>
            <a:endParaRPr lang="en-US" sz="2200"/>
          </a:p>
          <a:p>
            <a:r>
              <a:rPr lang="en-US" sz="2200"/>
              <a:t>Gather IRA-related investment data from Clean Investment Monitor</a:t>
            </a:r>
            <a:endParaRPr lang="en-US" sz="220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Arial"/>
              </a:rPr>
              <a:t>Includes all projects that are eligible for IRA tax credits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Assume all projects after August 16, 2022 utilize credits and therefore linked to IRA</a:t>
            </a:r>
            <a:endParaRPr lang="en-GB" sz="2000">
              <a:cs typeface="Arial"/>
            </a:endParaRPr>
          </a:p>
          <a:p>
            <a:r>
              <a:rPr lang="en-GB" sz="2200"/>
              <a:t>DV: Democratic vote share in presidential elections at county level (2000-2024)</a:t>
            </a:r>
            <a:endParaRPr lang="en-GB" sz="2200">
              <a:cs typeface="Arial"/>
            </a:endParaRP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17990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5884-477A-72F9-8602-FB60A32A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Clean Investment Monitor data</a:t>
            </a:r>
            <a:br>
              <a:rPr lang="en-GB"/>
            </a:br>
            <a:r>
              <a:rPr lang="en-GB" sz="3600">
                <a:cs typeface="Arial"/>
              </a:rPr>
              <a:t>(Aug 16, 2022 - Q2 2024)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25F98-6197-8140-8443-D0DB97700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6494"/>
          <a:stretch/>
        </p:blipFill>
        <p:spPr>
          <a:xfrm>
            <a:off x="4133700" y="2297114"/>
            <a:ext cx="3924599" cy="394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96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D5884-477A-72F9-8602-FB60A32A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Clean Investment Monitor data</a:t>
            </a:r>
            <a:br>
              <a:rPr lang="en-GB">
                <a:cs typeface="Arial"/>
              </a:rPr>
            </a:br>
            <a:r>
              <a:rPr lang="en-GB" sz="3600"/>
              <a:t>(Aug 16, 2022 - Q2 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81DF7-1772-0D50-24DA-AC02E8CAAE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087"/>
          <a:stretch/>
        </p:blipFill>
        <p:spPr>
          <a:xfrm>
            <a:off x="4019917" y="2407611"/>
            <a:ext cx="4326718" cy="2045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D9BDE1-D755-493E-875C-2C98FB53D4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6122"/>
          <a:stretch/>
        </p:blipFill>
        <p:spPr>
          <a:xfrm>
            <a:off x="4233482" y="4663623"/>
            <a:ext cx="372264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28D5B-6996-D0ED-9858-3D96D61A5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Identification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FABD-F6AD-8BDD-8C56-D38D49324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342900" indent="-342900"/>
            <a:r>
              <a:rPr lang="en-GB" sz="2200"/>
              <a:t>Key threat to inference is selection bias</a:t>
            </a:r>
            <a:endParaRPr lang="en-GB">
              <a:cs typeface="Arial" panose="020B0604020202020204"/>
            </a:endParaRPr>
          </a:p>
          <a:p>
            <a:pPr lvl="1"/>
            <a:r>
              <a:rPr lang="en-GB" sz="1900"/>
              <a:t>IRA-related private sector investments are not randomly distributed</a:t>
            </a:r>
            <a:endParaRPr lang="en-GB" sz="1900">
              <a:cs typeface="Arial"/>
            </a:endParaRPr>
          </a:p>
          <a:p>
            <a:r>
              <a:rPr lang="en-GB" sz="2200"/>
              <a:t>Confounding if common factor drives both investment decisions and voting behaviour</a:t>
            </a:r>
            <a:endParaRPr lang="en-GB" sz="2200">
              <a:cs typeface="Arial"/>
            </a:endParaRPr>
          </a:p>
          <a:p>
            <a:r>
              <a:rPr lang="en-GB" sz="2200"/>
              <a:t>To address this, try to create counterfactual – </a:t>
            </a:r>
            <a:r>
              <a:rPr lang="en-GB" sz="2200" err="1"/>
              <a:t>DiD</a:t>
            </a:r>
            <a:r>
              <a:rPr lang="en-GB" sz="2200"/>
              <a:t> framework with entropy balancing</a:t>
            </a:r>
            <a:endParaRPr lang="en-GB" sz="2200">
              <a:cs typeface="Arial"/>
            </a:endParaRPr>
          </a:p>
          <a:p>
            <a:r>
              <a:rPr lang="en-GB" sz="2200"/>
              <a:t>Balance on predictors of treatment assignment and voting behaviour</a:t>
            </a:r>
            <a:endParaRPr lang="en-GB" sz="2200">
              <a:cs typeface="Arial"/>
            </a:endParaRPr>
          </a:p>
          <a:p>
            <a:pPr lvl="1"/>
            <a:r>
              <a:rPr lang="en-GB" sz="1900" b="1"/>
              <a:t>Treatment assignment</a:t>
            </a:r>
            <a:r>
              <a:rPr lang="en-GB" sz="1900"/>
              <a:t>: Corporate tax rates, transport links, land prices, unionization and sectoral composition of the local economy</a:t>
            </a:r>
            <a:endParaRPr lang="en-GB" sz="1900">
              <a:cs typeface="Arial"/>
            </a:endParaRPr>
          </a:p>
          <a:p>
            <a:pPr lvl="1"/>
            <a:r>
              <a:rPr lang="en-GB" sz="1900" b="1"/>
              <a:t>Voting behaviour</a:t>
            </a:r>
            <a:r>
              <a:rPr lang="en-GB" sz="1900"/>
              <a:t>: Unemployment, income, and demographics (age, sex, race, and education)</a:t>
            </a:r>
            <a:endParaRPr lang="en-GB" sz="1900">
              <a:cs typeface="Arial"/>
            </a:endParaRPr>
          </a:p>
          <a:p>
            <a:r>
              <a:rPr lang="en-GB" sz="2200"/>
              <a:t>Key issue is </a:t>
            </a:r>
            <a:r>
              <a:rPr lang="en-GB" sz="2200" i="1"/>
              <a:t>when</a:t>
            </a:r>
            <a:r>
              <a:rPr lang="en-GB" sz="2200"/>
              <a:t> to balance</a:t>
            </a:r>
            <a:endParaRPr lang="en-GB" sz="2200">
              <a:cs typeface="Arial"/>
            </a:endParaRPr>
          </a:p>
          <a:p>
            <a:pPr lvl="1"/>
            <a:r>
              <a:rPr lang="en-GB" sz="2000"/>
              <a:t>We balance on 2019 values (close to passage of IRA but before COVID)</a:t>
            </a:r>
          </a:p>
          <a:p>
            <a:r>
              <a:rPr lang="en-GB" sz="2200">
                <a:cs typeface="Arial"/>
              </a:rPr>
              <a:t>(Also potential migration into and out of treatment – still thinking through this)</a:t>
            </a:r>
          </a:p>
        </p:txBody>
      </p:sp>
    </p:spTree>
    <p:extLst>
      <p:ext uri="{BB962C8B-B14F-4D97-AF65-F5344CB8AC3E}">
        <p14:creationId xmlns:p14="http://schemas.microsoft.com/office/powerpoint/2010/main" val="152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78199-54D3-09C7-8AD2-562F24E29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876" y="1530130"/>
            <a:ext cx="7609489" cy="507299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176961D-B71F-5B08-2AF4-2EBCC2002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err="1"/>
              <a:t>DiD</a:t>
            </a:r>
            <a:r>
              <a:rPr lang="en-GB"/>
              <a:t> parallel trends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4F5F13-EC4E-C78E-F2CE-15D3E4637DD4}"/>
              </a:ext>
            </a:extLst>
          </p:cNvPr>
          <p:cNvCxnSpPr>
            <a:cxnSpLocks/>
          </p:cNvCxnSpPr>
          <p:nvPr/>
        </p:nvCxnSpPr>
        <p:spPr>
          <a:xfrm flipV="1">
            <a:off x="7262037" y="2083981"/>
            <a:ext cx="0" cy="368949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9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510955FC-3B86-8B0B-09BB-132FFB022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937" y="1692072"/>
            <a:ext cx="4438650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5CFD4-288B-2D11-F951-4361F32F6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Arial"/>
              </a:rPr>
              <a:t>Shift in climate policymaking</a:t>
            </a:r>
            <a:endParaRPr lang="en-US"/>
          </a:p>
        </p:txBody>
      </p:sp>
      <p:pic>
        <p:nvPicPr>
          <p:cNvPr id="10" name="Picture 9" descr="image">
            <a:extLst>
              <a:ext uri="{FF2B5EF4-FFF2-40B4-BE49-F238E27FC236}">
                <a16:creationId xmlns:a16="http://schemas.microsoft.com/office/drawing/2014/main" id="{EDC101AD-84FF-1016-840A-DE187D52F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580" y="3087414"/>
            <a:ext cx="2743200" cy="18288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368BB-1A4E-BA04-DD8A-EDEE33312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876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ea typeface="+mn-lt"/>
                <a:cs typeface="+mn-lt"/>
              </a:rPr>
              <a:t>Shift in climate policymaking away from conventional measures that target GHG reductions alone (e.g. carbon pricing)</a:t>
            </a:r>
            <a:endParaRPr lang="en-US"/>
          </a:p>
          <a:p>
            <a:r>
              <a:rPr lang="en-US" sz="2200">
                <a:ea typeface="+mn-lt"/>
                <a:cs typeface="+mn-lt"/>
              </a:rPr>
              <a:t>Climate policy being integrated with economic policy</a:t>
            </a:r>
            <a:endParaRPr lang="en-US"/>
          </a:p>
          <a:p>
            <a:r>
              <a:rPr lang="en-US" sz="2200">
                <a:ea typeface="+mn-lt"/>
                <a:cs typeface="+mn-lt"/>
              </a:rPr>
              <a:t>Emphasis on reductions + economic and social benefits</a:t>
            </a:r>
          </a:p>
          <a:p>
            <a:r>
              <a:rPr lang="en-US" sz="2200">
                <a:ea typeface="+mn-lt"/>
                <a:cs typeface="+mn-lt"/>
              </a:rPr>
              <a:t>Rise of green industrial policy and just transitions</a:t>
            </a:r>
            <a:endParaRPr lang="en-US"/>
          </a:p>
          <a:p>
            <a:pPr lvl="1"/>
            <a:r>
              <a:rPr lang="en-US" sz="2000">
                <a:ea typeface="+mn-lt"/>
                <a:cs typeface="+mn-lt"/>
              </a:rPr>
              <a:t>‘Compensatory climate policies’</a:t>
            </a:r>
          </a:p>
          <a:p>
            <a:r>
              <a:rPr lang="en-US" sz="2200">
                <a:ea typeface="+mn-lt"/>
                <a:cs typeface="+mn-lt"/>
              </a:rPr>
              <a:t>Theme of this workshop</a:t>
            </a:r>
          </a:p>
        </p:txBody>
      </p:sp>
      <p:pic>
        <p:nvPicPr>
          <p:cNvPr id="11" name="Picture 10" descr="A person working on solar panels&#10;&#10;Description automatically generated">
            <a:extLst>
              <a:ext uri="{FF2B5EF4-FFF2-40B4-BE49-F238E27FC236}">
                <a16:creationId xmlns:a16="http://schemas.microsoft.com/office/drawing/2014/main" id="{FDD2C7F5-AE17-6C60-0C83-4EB4E92F2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715" y="4175233"/>
            <a:ext cx="3392985" cy="23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CFF27-6225-A124-A6AD-57B904795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Results – basic </a:t>
            </a:r>
            <a:r>
              <a:rPr lang="en-GB" err="1"/>
              <a:t>DiD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1314C4-DEE9-376B-B68C-0DC5D32E37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078"/>
          <a:stretch/>
        </p:blipFill>
        <p:spPr>
          <a:xfrm>
            <a:off x="2191643" y="2096262"/>
            <a:ext cx="7808714" cy="33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60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680E-2AFE-694F-9A67-E2A184CA4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Add entropy balancing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59398-7015-733D-05AF-43E011EA9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1" rtlCol="0" anchor="t">
            <a:normAutofit/>
          </a:bodyPr>
          <a:lstStyle/>
          <a:p>
            <a:r>
              <a:rPr lang="en-GB" sz="2200"/>
              <a:t>Use entropy balancing to create a better counterfactual</a:t>
            </a:r>
          </a:p>
          <a:p>
            <a:r>
              <a:rPr lang="en-GB" sz="2200"/>
              <a:t>Balance on</a:t>
            </a:r>
            <a:endParaRPr lang="en-GB" sz="2200">
              <a:cs typeface="Arial"/>
            </a:endParaRPr>
          </a:p>
          <a:p>
            <a:pPr lvl="1"/>
            <a:r>
              <a:rPr lang="en-GB" sz="2000"/>
              <a:t>State </a:t>
            </a:r>
            <a:endParaRPr lang="en-GB" sz="2000">
              <a:cs typeface="Arial"/>
            </a:endParaRPr>
          </a:p>
          <a:p>
            <a:pPr lvl="1"/>
            <a:r>
              <a:rPr lang="en-GB" sz="2000"/>
              <a:t>Year</a:t>
            </a:r>
            <a:endParaRPr lang="en-GB" sz="2000">
              <a:cs typeface="Arial"/>
            </a:endParaRPr>
          </a:p>
          <a:p>
            <a:pPr lvl="1"/>
            <a:r>
              <a:rPr lang="en-GB" sz="2000"/>
              <a:t>Democratic vote share in 2016</a:t>
            </a:r>
            <a:endParaRPr lang="en-GB" sz="2000">
              <a:cs typeface="Arial"/>
            </a:endParaRPr>
          </a:p>
          <a:p>
            <a:pPr lvl="1"/>
            <a:r>
              <a:rPr lang="en-GB" sz="2000"/>
              <a:t>Population</a:t>
            </a:r>
            <a:endParaRPr lang="en-GB" sz="2000">
              <a:cs typeface="Arial"/>
            </a:endParaRPr>
          </a:p>
          <a:p>
            <a:pPr lvl="1"/>
            <a:r>
              <a:rPr lang="en-GB" sz="2000"/>
              <a:t>Demographic characteristics (age, race, education)</a:t>
            </a:r>
            <a:endParaRPr lang="en-GB" sz="2000">
              <a:cs typeface="Arial"/>
            </a:endParaRPr>
          </a:p>
          <a:p>
            <a:pPr lvl="1"/>
            <a:r>
              <a:rPr lang="en-GB" sz="2000"/>
              <a:t>Economic characteristics (sectors of employment, income, unionization, unemployment)</a:t>
            </a:r>
            <a:endParaRPr lang="en-GB" sz="2000">
              <a:cs typeface="Arial"/>
            </a:endParaRPr>
          </a:p>
          <a:p>
            <a:r>
              <a:rPr lang="en-GB" sz="2200"/>
              <a:t>After balancing, treated and control groups are identical on observables</a:t>
            </a:r>
            <a:endParaRPr lang="en-GB" sz="2200">
              <a:cs typeface="Arial"/>
            </a:endParaRPr>
          </a:p>
          <a:p>
            <a:pPr lvl="1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06069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57C99-5C18-1F47-4CF7-EDB56898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Results – </a:t>
            </a:r>
            <a:r>
              <a:rPr lang="en-GB" err="1"/>
              <a:t>DiD</a:t>
            </a:r>
            <a:r>
              <a:rPr lang="en-GB"/>
              <a:t> with entropy balancing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033D0-4D3B-E3D7-4F8A-4BFC1575BF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696"/>
          <a:stretch/>
        </p:blipFill>
        <p:spPr>
          <a:xfrm>
            <a:off x="2432225" y="2295070"/>
            <a:ext cx="7327549" cy="313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61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D4C06-D931-95C4-D32E-40E38ED3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>
                <a:cs typeface="Arial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CD89-C700-5725-B805-93A59AC4E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200">
                <a:cs typeface="Arial"/>
              </a:rPr>
              <a:t>Update 2024 election data</a:t>
            </a:r>
          </a:p>
          <a:p>
            <a:r>
              <a:rPr lang="en-GB" sz="2200">
                <a:cs typeface="Arial"/>
              </a:rPr>
              <a:t>Update Clean Investment Monitor data to Q4 2024</a:t>
            </a:r>
          </a:p>
          <a:p>
            <a:r>
              <a:rPr lang="en-GB" sz="2200">
                <a:cs typeface="Arial"/>
              </a:rPr>
              <a:t>Collect 2024 data for covariates</a:t>
            </a:r>
          </a:p>
          <a:p>
            <a:r>
              <a:rPr lang="en-GB" sz="2200">
                <a:cs typeface="Arial"/>
              </a:rPr>
              <a:t>Balance on additional covariates for treatment assignment (solar resources, corporate tax rates)</a:t>
            </a:r>
          </a:p>
          <a:p>
            <a:r>
              <a:rPr lang="en-GB" sz="2200">
                <a:cs typeface="Arial"/>
              </a:rPr>
              <a:t>Look at votes for congressional candidates</a:t>
            </a:r>
          </a:p>
          <a:p>
            <a:r>
              <a:rPr lang="en-GB" sz="2200"/>
              <a:t>Heterogenous treatment effects</a:t>
            </a:r>
            <a:endParaRPr lang="en-GB" sz="2200">
              <a:cs typeface="Arial"/>
            </a:endParaRPr>
          </a:p>
          <a:p>
            <a:pPr lvl="1"/>
            <a:r>
              <a:rPr lang="en-GB" sz="2000">
                <a:cs typeface="Arial"/>
              </a:rPr>
              <a:t>Size of project (capital investment and labour intensity)</a:t>
            </a:r>
          </a:p>
          <a:p>
            <a:pPr lvl="1"/>
            <a:r>
              <a:rPr lang="en-GB" sz="2000">
                <a:cs typeface="Arial"/>
              </a:rPr>
              <a:t>Position of local politician on IRA</a:t>
            </a:r>
          </a:p>
          <a:p>
            <a:pPr lvl="1"/>
            <a:r>
              <a:rPr lang="en-GB" sz="2000">
                <a:cs typeface="Arial"/>
              </a:rPr>
              <a:t>Salience of IRA in county (conditions whether voters link project to IRA)</a:t>
            </a:r>
          </a:p>
          <a:p>
            <a:pPr lvl="1"/>
            <a:endParaRPr lang="en-GB" sz="2200">
              <a:cs typeface="Arial"/>
            </a:endParaRPr>
          </a:p>
          <a:p>
            <a:endParaRPr lang="en-GB" sz="2200">
              <a:cs typeface="Arial"/>
            </a:endParaRPr>
          </a:p>
          <a:p>
            <a:endParaRPr lang="en-GB" sz="2200">
              <a:cs typeface="Arial"/>
            </a:endParaRPr>
          </a:p>
          <a:p>
            <a:endParaRPr lang="en-GB" sz="2200">
              <a:cs typeface="Arial"/>
            </a:endParaRPr>
          </a:p>
          <a:p>
            <a:endParaRPr lang="en-GB" sz="2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1902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8A13B-CCD2-E96B-EB29-511A115BA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B56F3-DD3E-C8AC-A700-ABD58F2F3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  <a:p>
            <a:pPr algn="ctr"/>
            <a:r>
              <a:rPr lang="en-GB">
                <a:solidFill>
                  <a:schemeClr val="tx1"/>
                </a:solidFill>
              </a:rPr>
              <a:t>Jared J Finnegan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j.finnegan@ucl.ac.uk</a:t>
            </a:r>
          </a:p>
        </p:txBody>
      </p:sp>
    </p:spTree>
    <p:extLst>
      <p:ext uri="{BB962C8B-B14F-4D97-AF65-F5344CB8AC3E}">
        <p14:creationId xmlns:p14="http://schemas.microsoft.com/office/powerpoint/2010/main" val="4052051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5680E-2AFE-694F-9A67-E2A184CA4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/>
              <a:t>Entropy balancing covariates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59398-7015-733D-05AF-43E011EA9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r>
              <a:rPr lang="en-GB" sz="2200"/>
              <a:t>Year</a:t>
            </a:r>
          </a:p>
          <a:p>
            <a:r>
              <a:rPr lang="en-GB" sz="2200"/>
              <a:t>Democratic vote share in 2016</a:t>
            </a:r>
          </a:p>
          <a:p>
            <a:r>
              <a:rPr lang="en-GB" sz="2200"/>
              <a:t>State</a:t>
            </a:r>
          </a:p>
          <a:p>
            <a:r>
              <a:rPr lang="en-GB" sz="2200"/>
              <a:t>Population</a:t>
            </a:r>
          </a:p>
          <a:p>
            <a:r>
              <a:rPr lang="en-GB" sz="2200"/>
              <a:t>% male</a:t>
            </a:r>
          </a:p>
          <a:p>
            <a:r>
              <a:rPr lang="en-GB" sz="2200"/>
              <a:t>% male above 60</a:t>
            </a:r>
          </a:p>
          <a:p>
            <a:r>
              <a:rPr lang="en-GB" sz="2200"/>
              <a:t>% female above 60</a:t>
            </a:r>
          </a:p>
          <a:p>
            <a:r>
              <a:rPr lang="en-GB" sz="2200"/>
              <a:t>% white</a:t>
            </a:r>
          </a:p>
          <a:p>
            <a:r>
              <a:rPr lang="en-GB" sz="2200"/>
              <a:t>% black</a:t>
            </a:r>
          </a:p>
          <a:p>
            <a:r>
              <a:rPr lang="en-GB" sz="2200"/>
              <a:t>Education</a:t>
            </a:r>
          </a:p>
          <a:p>
            <a:r>
              <a:rPr lang="en-GB" sz="2200"/>
              <a:t>% working in manufacturing</a:t>
            </a:r>
          </a:p>
          <a:p>
            <a:r>
              <a:rPr lang="en-GB" sz="2200"/>
              <a:t>% working in transport</a:t>
            </a:r>
          </a:p>
          <a:p>
            <a:r>
              <a:rPr lang="en-GB" sz="2200"/>
              <a:t>Median age</a:t>
            </a:r>
          </a:p>
          <a:p>
            <a:r>
              <a:rPr lang="en-GB" sz="2200"/>
              <a:t>Median income</a:t>
            </a:r>
          </a:p>
          <a:p>
            <a:r>
              <a:rPr lang="en-GB" sz="2200"/>
              <a:t>Unemployment rate</a:t>
            </a:r>
          </a:p>
          <a:p>
            <a:r>
              <a:rPr lang="en-GB" sz="2200"/>
              <a:t>% of families in poverty</a:t>
            </a:r>
          </a:p>
          <a:p>
            <a:r>
              <a:rPr lang="en-GB" sz="2200"/>
              <a:t>Age dependency ratio</a:t>
            </a:r>
          </a:p>
          <a:p>
            <a:r>
              <a:rPr lang="en-GB" sz="2200"/>
              <a:t>Unionization (state level)</a:t>
            </a:r>
          </a:p>
          <a:p>
            <a:r>
              <a:rPr lang="en-GB" sz="2200"/>
              <a:t>Right to work law (state level)</a:t>
            </a:r>
          </a:p>
          <a:p>
            <a:r>
              <a:rPr lang="en-GB" sz="2200"/>
              <a:t>Public opinion on renewables</a:t>
            </a:r>
          </a:p>
          <a:p>
            <a:r>
              <a:rPr lang="en-GB" sz="2200"/>
              <a:t>CHIPS investment</a:t>
            </a:r>
          </a:p>
        </p:txBody>
      </p:sp>
    </p:spTree>
    <p:extLst>
      <p:ext uri="{BB962C8B-B14F-4D97-AF65-F5344CB8AC3E}">
        <p14:creationId xmlns:p14="http://schemas.microsoft.com/office/powerpoint/2010/main" val="1827433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F80E1-937E-0CE0-A92F-CAEE0237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>
                <a:cs typeface="Arial"/>
              </a:rPr>
              <a:t>Green industrial policy (GIP)</a:t>
            </a:r>
            <a:endParaRPr lang="en-US"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DEE2E-9A45-833A-4312-979DF8941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3881" y="1825625"/>
            <a:ext cx="52499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200">
                <a:cs typeface="Arial"/>
              </a:rPr>
              <a:t>Dual objectives</a:t>
            </a:r>
          </a:p>
          <a:p>
            <a:pPr lvl="1"/>
            <a:r>
              <a:rPr lang="en-GB" sz="2000">
                <a:cs typeface="Arial"/>
              </a:rPr>
              <a:t>Environmental = GHG reductions</a:t>
            </a:r>
          </a:p>
          <a:p>
            <a:pPr lvl="1"/>
            <a:r>
              <a:rPr lang="en-GB" sz="2000">
                <a:cs typeface="Arial"/>
              </a:rPr>
              <a:t>Economic = jobs, innovation, growth, competitiveness</a:t>
            </a:r>
          </a:p>
          <a:p>
            <a:r>
              <a:rPr lang="en-GB" sz="2200">
                <a:cs typeface="Arial"/>
              </a:rPr>
              <a:t>State takes an active role in setting priorities, creating/shaping markets, guiding investments</a:t>
            </a:r>
          </a:p>
          <a:p>
            <a:pPr lvl="1"/>
            <a:r>
              <a:rPr lang="en-GB" sz="2000">
                <a:cs typeface="Arial"/>
              </a:rPr>
              <a:t>Instruments: Subsidies, loans, public procurement, local content requirements, regulations and standards</a:t>
            </a:r>
          </a:p>
        </p:txBody>
      </p:sp>
      <p:pic>
        <p:nvPicPr>
          <p:cNvPr id="4" name="Picture 3" descr="Vestas to cut more jobs from wind turbine factory in Denmark | Windpower  Monthly">
            <a:extLst>
              <a:ext uri="{FF2B5EF4-FFF2-40B4-BE49-F238E27FC236}">
                <a16:creationId xmlns:a16="http://schemas.microsoft.com/office/drawing/2014/main" id="{44FAB965-4B2D-62E3-2B5B-AA0EFE356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75" y="2188780"/>
            <a:ext cx="5439103" cy="362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3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5651-FB19-4C90-9EDC-F316BDC4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>
                <a:ea typeface="+mn-lt"/>
                <a:cs typeface="+mn-lt"/>
              </a:rPr>
              <a:t>Why is this shift happening?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37259-8741-498E-DFC0-A9D55986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b="1">
                <a:ea typeface="+mn-lt"/>
                <a:cs typeface="+mn-lt"/>
              </a:rPr>
              <a:t>Changing economic paradigms</a:t>
            </a:r>
            <a:r>
              <a:rPr lang="en-US" sz="2200">
                <a:ea typeface="+mn-lt"/>
                <a:cs typeface="+mn-lt"/>
              </a:rPr>
              <a:t> regarding state intervention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‘Common sense’ economic ideas are changing about role of state in the market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‘Hands off’ neoliberalism out of fashion, </a:t>
            </a:r>
            <a:r>
              <a:rPr lang="en-US" sz="2000" err="1">
                <a:ea typeface="+mn-lt"/>
                <a:cs typeface="+mn-lt"/>
              </a:rPr>
              <a:t>esp</a:t>
            </a:r>
            <a:r>
              <a:rPr lang="en-US" sz="2000">
                <a:ea typeface="+mn-lt"/>
                <a:cs typeface="+mn-lt"/>
              </a:rPr>
              <a:t> in the West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>
                <a:ea typeface="+mn-lt"/>
                <a:cs typeface="+mn-lt"/>
              </a:rPr>
              <a:t>Geopolitical rivalry</a:t>
            </a:r>
            <a:r>
              <a:rPr lang="en-US" sz="2200">
                <a:ea typeface="+mn-lt"/>
                <a:cs typeface="+mn-lt"/>
              </a:rPr>
              <a:t> as catalyst for 'reindustrialization'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The West trying to slow / stop rise of China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Prevent China from taking lead in advanced green technology and sectors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b="1">
                <a:ea typeface="+mn-lt"/>
                <a:cs typeface="+mn-lt"/>
              </a:rPr>
              <a:t>Political exhaustion</a:t>
            </a:r>
            <a:r>
              <a:rPr lang="en-US" sz="2200">
                <a:ea typeface="+mn-lt"/>
                <a:cs typeface="+mn-lt"/>
              </a:rPr>
              <a:t> with conventional climate policies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Politics of imposing high costs on households and business very difficult given current moment: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high inflation / cost of living 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low growth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foreign economic competition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energy price spike as result of Ukraine war</a:t>
            </a:r>
            <a:endParaRPr lang="en-US"/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rise of far right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protests and backlash (gilets jaunes, farmers)</a:t>
            </a:r>
            <a:endParaRPr lang="en-US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1800">
              <a:highlight>
                <a:srgbClr val="FFFF00"/>
              </a:highlight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endParaRPr lang="en-US" sz="18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390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17195402-D569-C3D4-F2F5-8097F26DD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8456" t="10351" r="39814" b="4912"/>
          <a:stretch/>
        </p:blipFill>
        <p:spPr>
          <a:xfrm>
            <a:off x="3862552" y="609079"/>
            <a:ext cx="4467444" cy="564630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27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F9B752-1E0D-F801-DABF-583C555E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10515600" cy="11105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next era of climate policies?</a:t>
            </a:r>
          </a:p>
        </p:txBody>
      </p:sp>
      <p:pic>
        <p:nvPicPr>
          <p:cNvPr id="13" name="Picture 12" descr="China Manufacturing 2025: Putting Industrial Policy Ahead of Market  ForcesEURObiz">
            <a:extLst>
              <a:ext uri="{FF2B5EF4-FFF2-40B4-BE49-F238E27FC236}">
                <a16:creationId xmlns:a16="http://schemas.microsoft.com/office/drawing/2014/main" id="{26BBC0FB-8904-2954-B73E-88B74F432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203" y="3991671"/>
            <a:ext cx="2723726" cy="2744137"/>
          </a:xfrm>
          <a:prstGeom prst="rect">
            <a:avLst/>
          </a:prstGeom>
        </p:spPr>
      </p:pic>
      <p:pic>
        <p:nvPicPr>
          <p:cNvPr id="7" name="Picture 6" descr="Inflation Reduction Act: Key Takeaways – Entegrity Energy Partners">
            <a:extLst>
              <a:ext uri="{FF2B5EF4-FFF2-40B4-BE49-F238E27FC236}">
                <a16:creationId xmlns:a16="http://schemas.microsoft.com/office/drawing/2014/main" id="{761C852D-E8E5-6BCF-AC88-837E715D0C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51" r="1" b="5994"/>
          <a:stretch/>
        </p:blipFill>
        <p:spPr>
          <a:xfrm>
            <a:off x="4194675" y="1882411"/>
            <a:ext cx="3792797" cy="2009503"/>
          </a:xfrm>
          <a:prstGeom prst="rect">
            <a:avLst/>
          </a:prstGeom>
        </p:spPr>
      </p:pic>
      <p:pic>
        <p:nvPicPr>
          <p:cNvPr id="11" name="Picture 10" descr="South Africa's Just Energy Transition Partnership: A Model for Climate  Financing for Africa? | Carnegie Endowment for International Peace">
            <a:extLst>
              <a:ext uri="{FF2B5EF4-FFF2-40B4-BE49-F238E27FC236}">
                <a16:creationId xmlns:a16="http://schemas.microsoft.com/office/drawing/2014/main" id="{A54EC9E1-9756-A88B-94E4-3BDF8F91A5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889"/>
          <a:stretch/>
        </p:blipFill>
        <p:spPr>
          <a:xfrm>
            <a:off x="8188032" y="1884105"/>
            <a:ext cx="3792797" cy="2007810"/>
          </a:xfrm>
          <a:prstGeom prst="rect">
            <a:avLst/>
          </a:prstGeom>
        </p:spPr>
      </p:pic>
      <p:pic>
        <p:nvPicPr>
          <p:cNvPr id="10" name="Picture 9" descr="France counts on industrial companies' innovations to help  reindustrialization - Bpifrance.com">
            <a:extLst>
              <a:ext uri="{FF2B5EF4-FFF2-40B4-BE49-F238E27FC236}">
                <a16:creationId xmlns:a16="http://schemas.microsoft.com/office/drawing/2014/main" id="{588EBA52-7F29-D5F0-6A1E-86D291F743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382" r="1" b="1"/>
          <a:stretch/>
        </p:blipFill>
        <p:spPr>
          <a:xfrm>
            <a:off x="212347" y="1886487"/>
            <a:ext cx="3792797" cy="2012760"/>
          </a:xfrm>
          <a:prstGeom prst="rect">
            <a:avLst/>
          </a:prstGeom>
        </p:spPr>
      </p:pic>
      <p:pic>
        <p:nvPicPr>
          <p:cNvPr id="12" name="Picture 11" descr="A screenshot of a website&#10;&#10;Description automatically generated">
            <a:extLst>
              <a:ext uri="{FF2B5EF4-FFF2-40B4-BE49-F238E27FC236}">
                <a16:creationId xmlns:a16="http://schemas.microsoft.com/office/drawing/2014/main" id="{30FFCF1C-17B0-4584-554A-AF3F2C95AC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006" t="19436" r="34227" b="-1234"/>
          <a:stretch/>
        </p:blipFill>
        <p:spPr>
          <a:xfrm>
            <a:off x="3835445" y="4043219"/>
            <a:ext cx="3000862" cy="2642083"/>
          </a:xfrm>
          <a:prstGeom prst="rect">
            <a:avLst/>
          </a:prstGeom>
        </p:spPr>
      </p:pic>
      <p:pic>
        <p:nvPicPr>
          <p:cNvPr id="9" name="Picture 8" descr="The European Green Deal, what does it mean for aviation? - To70">
            <a:extLst>
              <a:ext uri="{FF2B5EF4-FFF2-40B4-BE49-F238E27FC236}">
                <a16:creationId xmlns:a16="http://schemas.microsoft.com/office/drawing/2014/main" id="{90870A5E-BBE5-230F-7665-1D1E24ED97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552" r="4743" b="-1"/>
          <a:stretch/>
        </p:blipFill>
        <p:spPr>
          <a:xfrm>
            <a:off x="7106265" y="4043220"/>
            <a:ext cx="4874564" cy="263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9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AB2A-4F09-518A-65AB-8DCCE0A56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Arial"/>
              </a:rPr>
              <a:t>Political promise of green industrial policy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BF84E-1449-F242-B098-653941B9C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cs typeface="Arial"/>
              </a:rPr>
              <a:t>Conventional climate policy generates short-term, concentrated, and visible costs for long-term, diffuse, invisible, and global benefits</a:t>
            </a:r>
          </a:p>
          <a:p>
            <a:r>
              <a:rPr lang="en-US" sz="2200">
                <a:cs typeface="Arial"/>
              </a:rPr>
              <a:t>GIP can generate short- and medium-term concentrated and visible benefits and few, if any, short-term costs</a:t>
            </a:r>
          </a:p>
          <a:p>
            <a:r>
              <a:rPr lang="en-US" sz="2200">
                <a:cs typeface="Arial"/>
              </a:rPr>
              <a:t>Hope is that this distributive profile increases political support </a:t>
            </a:r>
          </a:p>
          <a:p>
            <a:r>
              <a:rPr lang="en-US" sz="2200">
                <a:cs typeface="Arial"/>
              </a:rPr>
              <a:t>If so, GIP can be a vote winner for incumbents that want to do something about climate change and revitalize domestic industry</a:t>
            </a:r>
            <a:endParaRPr lang="en-US"/>
          </a:p>
          <a:p>
            <a:r>
              <a:rPr lang="en-US" sz="2200">
                <a:cs typeface="Arial"/>
              </a:rPr>
              <a:t>Positive policy feedback can kick in and generate long lasting support for party responsible for GIP</a:t>
            </a:r>
          </a:p>
          <a:p>
            <a:r>
              <a:rPr lang="en-US" sz="2200">
                <a:cs typeface="Arial"/>
              </a:rPr>
              <a:t>Our goal is to test these arguments</a:t>
            </a:r>
          </a:p>
        </p:txBody>
      </p:sp>
    </p:spTree>
    <p:extLst>
      <p:ext uri="{BB962C8B-B14F-4D97-AF65-F5344CB8AC3E}">
        <p14:creationId xmlns:p14="http://schemas.microsoft.com/office/powerpoint/2010/main" val="170585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ED94-E778-B180-C7D5-39B349A7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Arial"/>
              </a:rPr>
              <a:t>Retrospective voting model and GIP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C00A9-FA74-C98C-B28B-05E62E0C3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cs typeface="Arial"/>
              </a:rPr>
              <a:t>Voters base decision on past performance of incumbents, </a:t>
            </a:r>
            <a:r>
              <a:rPr lang="en-US" sz="2200" err="1">
                <a:cs typeface="Arial"/>
              </a:rPr>
              <a:t>esp</a:t>
            </a:r>
            <a:r>
              <a:rPr lang="en-US" sz="2200">
                <a:cs typeface="Arial"/>
              </a:rPr>
              <a:t> economic conditions</a:t>
            </a:r>
          </a:p>
          <a:p>
            <a:r>
              <a:rPr lang="en-US" sz="2200">
                <a:cs typeface="Arial"/>
              </a:rPr>
              <a:t>Voters motivated by both egoistic (pocketbook) and </a:t>
            </a:r>
            <a:r>
              <a:rPr lang="en-US" sz="2200" err="1">
                <a:cs typeface="Arial"/>
              </a:rPr>
              <a:t>sociotropic</a:t>
            </a:r>
            <a:r>
              <a:rPr lang="en-US" sz="2200">
                <a:cs typeface="Arial"/>
              </a:rPr>
              <a:t> concerns</a:t>
            </a:r>
          </a:p>
          <a:p>
            <a:endParaRPr lang="en-US" sz="2200">
              <a:cs typeface="Arial"/>
            </a:endParaRPr>
          </a:p>
          <a:p>
            <a:r>
              <a:rPr lang="en-US" sz="2200">
                <a:cs typeface="Arial"/>
              </a:rPr>
              <a:t>GIP can appeal to voters’ </a:t>
            </a:r>
            <a:r>
              <a:rPr lang="en-US" sz="2200" b="1">
                <a:cs typeface="Arial"/>
              </a:rPr>
              <a:t>pocketbook concerns (mechanism 1)</a:t>
            </a:r>
          </a:p>
          <a:p>
            <a:pPr lvl="1"/>
            <a:r>
              <a:rPr lang="en-US" sz="2000">
                <a:cs typeface="Arial"/>
              </a:rPr>
              <a:t>Increased employment directly benefits workers that get new jobs</a:t>
            </a:r>
          </a:p>
          <a:p>
            <a:pPr lvl="1"/>
            <a:r>
              <a:rPr lang="en-US" sz="2000">
                <a:cs typeface="Arial"/>
              </a:rPr>
              <a:t>Indirectly affects other businesses through multiplier effect</a:t>
            </a:r>
          </a:p>
          <a:p>
            <a:pPr lvl="1"/>
            <a:r>
              <a:rPr lang="en-US" sz="2000">
                <a:cs typeface="Arial"/>
              </a:rPr>
              <a:t>In both cases, people are directly made better off</a:t>
            </a:r>
          </a:p>
          <a:p>
            <a:pPr lvl="1"/>
            <a:r>
              <a:rPr lang="en-US" sz="2000">
                <a:cs typeface="Arial"/>
              </a:rPr>
              <a:t>Reward incumbent</a:t>
            </a:r>
            <a:endParaRPr lang="en-US"/>
          </a:p>
          <a:p>
            <a:pPr lvl="1"/>
            <a:endParaRPr lang="en-US" sz="1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42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4DB44-2881-25BB-94B6-1A4B244A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Arial"/>
              </a:rPr>
              <a:t>Retrospective voting model and GIP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E02F-F706-390A-5292-BE820A24B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 err="1">
                <a:cs typeface="Arial"/>
              </a:rPr>
              <a:t>Sociotropic</a:t>
            </a:r>
            <a:r>
              <a:rPr lang="en-US" sz="2200" b="1">
                <a:cs typeface="Arial"/>
              </a:rPr>
              <a:t> mechanism 2</a:t>
            </a:r>
          </a:p>
          <a:p>
            <a:pPr lvl="1"/>
            <a:r>
              <a:rPr lang="en-US" sz="2000">
                <a:cs typeface="Arial"/>
              </a:rPr>
              <a:t>Voters concerned about their family, friends, and wider community</a:t>
            </a:r>
          </a:p>
          <a:p>
            <a:pPr lvl="1"/>
            <a:r>
              <a:rPr lang="en-US" sz="2000">
                <a:cs typeface="Arial"/>
              </a:rPr>
              <a:t>Even if not directly affected by GIP, voters like it because it improves their community</a:t>
            </a:r>
          </a:p>
          <a:p>
            <a:pPr lvl="1"/>
            <a:r>
              <a:rPr lang="en-US" sz="2000">
                <a:cs typeface="Arial"/>
              </a:rPr>
              <a:t>Reward incumbent</a:t>
            </a:r>
          </a:p>
          <a:p>
            <a:r>
              <a:rPr lang="en-US" sz="2200" b="1" err="1">
                <a:cs typeface="Arial"/>
              </a:rPr>
              <a:t>Sociotropic</a:t>
            </a:r>
            <a:r>
              <a:rPr lang="en-US" sz="2200" b="1">
                <a:cs typeface="Arial"/>
              </a:rPr>
              <a:t> mechanism 3</a:t>
            </a:r>
          </a:p>
          <a:p>
            <a:pPr lvl="1"/>
            <a:r>
              <a:rPr lang="en-US" sz="2000">
                <a:cs typeface="Arial"/>
              </a:rPr>
              <a:t>Voters hold pro-environmental attitudes and want the government to act on climate change</a:t>
            </a:r>
          </a:p>
          <a:p>
            <a:pPr lvl="1"/>
            <a:r>
              <a:rPr lang="en-US" sz="2000">
                <a:cs typeface="Arial"/>
              </a:rPr>
              <a:t>Even if they do not directly benefit, they see government doing something on climate</a:t>
            </a:r>
          </a:p>
          <a:p>
            <a:pPr lvl="1"/>
            <a:r>
              <a:rPr lang="en-US" sz="2000">
                <a:cs typeface="Arial"/>
              </a:rPr>
              <a:t>Reward incumbent</a:t>
            </a:r>
            <a:endParaRPr lang="en-US"/>
          </a:p>
          <a:p>
            <a:pPr lvl="1"/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850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8881F9D5F6B14B9A1F303ADA637ABA" ma:contentTypeVersion="13" ma:contentTypeDescription="Create a new document." ma:contentTypeScope="" ma:versionID="b8683522652a7b4eaed4a8acbab4780a">
  <xsd:schema xmlns:xsd="http://www.w3.org/2001/XMLSchema" xmlns:xs="http://www.w3.org/2001/XMLSchema" xmlns:p="http://schemas.microsoft.com/office/2006/metadata/properties" xmlns:ns2="0a2f277f-7aa6-4006-b768-079b8d4e4e22" xmlns:ns3="714c3ea8-c7a3-4d66-8a68-fd73cac9f802" targetNamespace="http://schemas.microsoft.com/office/2006/metadata/properties" ma:root="true" ma:fieldsID="cf7a0df7fdcea080318868d3a01520c5" ns2:_="" ns3:_="">
    <xsd:import namespace="0a2f277f-7aa6-4006-b768-079b8d4e4e22"/>
    <xsd:import namespace="714c3ea8-c7a3-4d66-8a68-fd73cac9f8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f277f-7aa6-4006-b768-079b8d4e4e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cea5a27-2f9a-487f-83fe-96275197ec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c3ea8-c7a3-4d66-8a68-fd73cac9f80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afde572-f472-4ebf-b303-b0397da73feb}" ma:internalName="TaxCatchAll" ma:showField="CatchAllData" ma:web="714c3ea8-c7a3-4d66-8a68-fd73cac9f8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a2f277f-7aa6-4006-b768-079b8d4e4e22">
      <Terms xmlns="http://schemas.microsoft.com/office/infopath/2007/PartnerControls"/>
    </lcf76f155ced4ddcb4097134ff3c332f>
    <TaxCatchAll xmlns="714c3ea8-c7a3-4d66-8a68-fd73cac9f802" xsi:nil="true"/>
  </documentManagement>
</p:properties>
</file>

<file path=customXml/itemProps1.xml><?xml version="1.0" encoding="utf-8"?>
<ds:datastoreItem xmlns:ds="http://schemas.openxmlformats.org/officeDocument/2006/customXml" ds:itemID="{B10F1D80-4C67-4AC0-9D5E-84B5D018CCD4}"/>
</file>

<file path=customXml/itemProps2.xml><?xml version="1.0" encoding="utf-8"?>
<ds:datastoreItem xmlns:ds="http://schemas.openxmlformats.org/officeDocument/2006/customXml" ds:itemID="{8B3D48F8-3061-4E69-A201-DC0C0749F2ED}"/>
</file>

<file path=customXml/itemProps3.xml><?xml version="1.0" encoding="utf-8"?>
<ds:datastoreItem xmlns:ds="http://schemas.openxmlformats.org/officeDocument/2006/customXml" ds:itemID="{B91E0ABA-9AE5-437E-B225-1CF718AF0414}"/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25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Green industrial policy in the voting booth:  The electoral effects of the Inflation Reduction Act</vt:lpstr>
      <vt:lpstr>Shift in climate policymaking</vt:lpstr>
      <vt:lpstr>Green industrial policy (GIP)</vt:lpstr>
      <vt:lpstr>Why is this shift happening?</vt:lpstr>
      <vt:lpstr>PowerPoint Presentation</vt:lpstr>
      <vt:lpstr>The next era of climate policies?</vt:lpstr>
      <vt:lpstr>Political promise of green industrial policy</vt:lpstr>
      <vt:lpstr>Retrospective voting model and GIP</vt:lpstr>
      <vt:lpstr>Retrospective voting model and GIP</vt:lpstr>
      <vt:lpstr>Countervailing winds</vt:lpstr>
      <vt:lpstr>The case of the Inflation Reduction Act (IRA)</vt:lpstr>
      <vt:lpstr>The case of the Inflation Reduction Act (IRA)</vt:lpstr>
      <vt:lpstr>The case of the Inflation Reduction Act (IRA)</vt:lpstr>
      <vt:lpstr>Four channels IRA can influence voters</vt:lpstr>
      <vt:lpstr>Research design and data</vt:lpstr>
      <vt:lpstr>Clean Investment Monitor data (Aug 16, 2022 - Q2 2024)</vt:lpstr>
      <vt:lpstr>Clean Investment Monitor data (Aug 16, 2022 - Q2 2024)</vt:lpstr>
      <vt:lpstr>Identification strategy</vt:lpstr>
      <vt:lpstr>DiD parallel trends</vt:lpstr>
      <vt:lpstr>Results – basic DiD</vt:lpstr>
      <vt:lpstr>Add entropy balancing</vt:lpstr>
      <vt:lpstr>Results – DiD with entropy balancing</vt:lpstr>
      <vt:lpstr>Next steps</vt:lpstr>
      <vt:lpstr>Thank you</vt:lpstr>
      <vt:lpstr>Entropy balancing covariates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Finnegan, Jared</dc:creator>
  <cp:revision>1</cp:revision>
  <dcterms:created xsi:type="dcterms:W3CDTF">2023-06-21T11:35:02Z</dcterms:created>
  <dcterms:modified xsi:type="dcterms:W3CDTF">2024-11-25T06:42:03Z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0x010100C28881F9D5F6B14B9A1F303ADA637ABA</vt:lpwstr>
  </property>
</Properties>
</file>