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3" r:id="rId5"/>
    <p:sldMasterId id="2147483811" r:id="rId6"/>
    <p:sldMasterId id="2147483828" r:id="rId7"/>
    <p:sldMasterId id="2147483837" r:id="rId8"/>
    <p:sldMasterId id="2147483904" r:id="rId9"/>
    <p:sldMasterId id="2147483852" r:id="rId10"/>
    <p:sldMasterId id="2147483687" r:id="rId11"/>
    <p:sldMasterId id="2147483790" r:id="rId12"/>
    <p:sldMasterId id="2147483719" r:id="rId13"/>
  </p:sldMasterIdLst>
  <p:notesMasterIdLst>
    <p:notesMasterId r:id="rId26"/>
  </p:notesMasterIdLst>
  <p:handoutMasterIdLst>
    <p:handoutMasterId r:id="rId27"/>
  </p:handoutMasterIdLst>
  <p:sldIdLst>
    <p:sldId id="281" r:id="rId14"/>
    <p:sldId id="387" r:id="rId15"/>
    <p:sldId id="260" r:id="rId16"/>
    <p:sldId id="388" r:id="rId17"/>
    <p:sldId id="400" r:id="rId18"/>
    <p:sldId id="382" r:id="rId19"/>
    <p:sldId id="389" r:id="rId20"/>
    <p:sldId id="413" r:id="rId21"/>
    <p:sldId id="401" r:id="rId22"/>
    <p:sldId id="417" r:id="rId23"/>
    <p:sldId id="411" r:id="rId24"/>
    <p:sldId id="418" r:id="rId2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CE3"/>
    <a:srgbClr val="8A2233"/>
    <a:srgbClr val="0077DA"/>
    <a:srgbClr val="FFFFFF"/>
    <a:srgbClr val="FBDDDD"/>
    <a:srgbClr val="F6C6C6"/>
    <a:srgbClr val="F3AFAF"/>
    <a:srgbClr val="EE8E8E"/>
    <a:srgbClr val="EA6C6C"/>
    <a:srgbClr val="E6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ez stila, bez režģ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izaina stils 1 - izcēlum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Gaišs stil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Gaišs stils 1 - izcēlum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202B0CA-FC54-4496-8BCA-5EF66A818D29}" styleName="Tumšs stils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Tumšs stils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Tumšs stils 2 - izcēlums 5/izcēlum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405" autoAdjust="0"/>
  </p:normalViewPr>
  <p:slideViewPr>
    <p:cSldViewPr snapToGrid="0" showGuides="1">
      <p:cViewPr varScale="1">
        <p:scale>
          <a:sx n="46" d="100"/>
          <a:sy n="46" d="100"/>
        </p:scale>
        <p:origin x="64" y="28"/>
      </p:cViewPr>
      <p:guideLst>
        <p:guide orient="horz" pos="2160"/>
        <p:guide pos="3840"/>
      </p:guideLst>
    </p:cSldViewPr>
  </p:slideViewPr>
  <p:notesTextViewPr>
    <p:cViewPr>
      <p:scale>
        <a:sx n="3" d="2"/>
        <a:sy n="3" d="2"/>
      </p:scale>
      <p:origin x="0" y="0"/>
    </p:cViewPr>
  </p:notesTextViewPr>
  <p:sorterViewPr>
    <p:cViewPr>
      <p:scale>
        <a:sx n="100" d="100"/>
        <a:sy n="100" d="100"/>
      </p:scale>
      <p:origin x="0" y="-1398"/>
    </p:cViewPr>
  </p:sorterViewPr>
  <p:notesViewPr>
    <p:cSldViewPr snapToGrid="0" showGuides="1">
      <p:cViewPr varScale="1">
        <p:scale>
          <a:sx n="117" d="100"/>
          <a:sy n="117" d="100"/>
        </p:scale>
        <p:origin x="41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zintars Jaunzems" userId="35c8af78-ffa4-4d03-9fab-2d90d2279e28" providerId="ADAL" clId="{674887CD-472E-437D-BDFD-9C59D1688014}"/>
    <pc:docChg chg="undo custSel addSld delSld modSld sldOrd">
      <pc:chgData name="Dzintars Jaunzems" userId="35c8af78-ffa4-4d03-9fab-2d90d2279e28" providerId="ADAL" clId="{674887CD-472E-437D-BDFD-9C59D1688014}" dt="2025-05-07T15:54:34.157" v="6772"/>
      <pc:docMkLst>
        <pc:docMk/>
      </pc:docMkLst>
      <pc:sldChg chg="modSp del mod">
        <pc:chgData name="Dzintars Jaunzems" userId="35c8af78-ffa4-4d03-9fab-2d90d2279e28" providerId="ADAL" clId="{674887CD-472E-437D-BDFD-9C59D1688014}" dt="2025-05-06T07:50:08.875" v="3006" actId="47"/>
        <pc:sldMkLst>
          <pc:docMk/>
          <pc:sldMk cId="1488945010" sldId="257"/>
        </pc:sldMkLst>
      </pc:sldChg>
      <pc:sldChg chg="modSp del mod">
        <pc:chgData name="Dzintars Jaunzems" userId="35c8af78-ffa4-4d03-9fab-2d90d2279e28" providerId="ADAL" clId="{674887CD-472E-437D-BDFD-9C59D1688014}" dt="2025-05-06T07:50:08.875" v="3006" actId="47"/>
        <pc:sldMkLst>
          <pc:docMk/>
          <pc:sldMk cId="1672300477" sldId="258"/>
        </pc:sldMkLst>
      </pc:sldChg>
      <pc:sldChg chg="modSp del mod">
        <pc:chgData name="Dzintars Jaunzems" userId="35c8af78-ffa4-4d03-9fab-2d90d2279e28" providerId="ADAL" clId="{674887CD-472E-437D-BDFD-9C59D1688014}" dt="2025-05-06T07:50:08.875" v="3006" actId="47"/>
        <pc:sldMkLst>
          <pc:docMk/>
          <pc:sldMk cId="2156660086" sldId="259"/>
        </pc:sldMkLst>
      </pc:sldChg>
      <pc:sldChg chg="modSp mod ord">
        <pc:chgData name="Dzintars Jaunzems" userId="35c8af78-ffa4-4d03-9fab-2d90d2279e28" providerId="ADAL" clId="{674887CD-472E-437D-BDFD-9C59D1688014}" dt="2025-05-07T06:52:43.685" v="4869" actId="790"/>
        <pc:sldMkLst>
          <pc:docMk/>
          <pc:sldMk cId="1203180476" sldId="260"/>
        </pc:sldMkLst>
        <pc:spChg chg="mod">
          <ac:chgData name="Dzintars Jaunzems" userId="35c8af78-ffa4-4d03-9fab-2d90d2279e28" providerId="ADAL" clId="{674887CD-472E-437D-BDFD-9C59D1688014}" dt="2025-05-07T06:52:43.685" v="4869" actId="790"/>
          <ac:spMkLst>
            <pc:docMk/>
            <pc:sldMk cId="1203180476" sldId="260"/>
            <ac:spMk id="2" creationId="{1FF617D5-AF61-40CC-9AD4-19E2717FCC87}"/>
          </ac:spMkLst>
        </pc:spChg>
        <pc:spChg chg="mod">
          <ac:chgData name="Dzintars Jaunzems" userId="35c8af78-ffa4-4d03-9fab-2d90d2279e28" providerId="ADAL" clId="{674887CD-472E-437D-BDFD-9C59D1688014}" dt="2025-05-07T06:52:43.685" v="4869" actId="790"/>
          <ac:spMkLst>
            <pc:docMk/>
            <pc:sldMk cId="1203180476" sldId="260"/>
            <ac:spMk id="3" creationId="{57455256-95C7-41B5-9383-B12251D5DEF8}"/>
          </ac:spMkLst>
        </pc:spChg>
      </pc:sldChg>
      <pc:sldChg chg="modSp del mod">
        <pc:chgData name="Dzintars Jaunzems" userId="35c8af78-ffa4-4d03-9fab-2d90d2279e28" providerId="ADAL" clId="{674887CD-472E-437D-BDFD-9C59D1688014}" dt="2025-05-06T07:50:08.875" v="3006" actId="47"/>
        <pc:sldMkLst>
          <pc:docMk/>
          <pc:sldMk cId="2407121122" sldId="261"/>
        </pc:sldMkLst>
      </pc:sldChg>
      <pc:sldChg chg="modSp del mod">
        <pc:chgData name="Dzintars Jaunzems" userId="35c8af78-ffa4-4d03-9fab-2d90d2279e28" providerId="ADAL" clId="{674887CD-472E-437D-BDFD-9C59D1688014}" dt="2025-05-06T07:50:08.875" v="3006" actId="47"/>
        <pc:sldMkLst>
          <pc:docMk/>
          <pc:sldMk cId="2072597327" sldId="262"/>
        </pc:sldMkLst>
      </pc:sldChg>
      <pc:sldChg chg="modSp del mod">
        <pc:chgData name="Dzintars Jaunzems" userId="35c8af78-ffa4-4d03-9fab-2d90d2279e28" providerId="ADAL" clId="{674887CD-472E-437D-BDFD-9C59D1688014}" dt="2025-05-06T07:50:08.875" v="3006" actId="47"/>
        <pc:sldMkLst>
          <pc:docMk/>
          <pc:sldMk cId="1608915474" sldId="263"/>
        </pc:sldMkLst>
      </pc:sldChg>
      <pc:sldChg chg="modSp del mod">
        <pc:chgData name="Dzintars Jaunzems" userId="35c8af78-ffa4-4d03-9fab-2d90d2279e28" providerId="ADAL" clId="{674887CD-472E-437D-BDFD-9C59D1688014}" dt="2025-05-06T07:50:08.875" v="3006" actId="47"/>
        <pc:sldMkLst>
          <pc:docMk/>
          <pc:sldMk cId="1505463748" sldId="264"/>
        </pc:sldMkLst>
      </pc:sldChg>
      <pc:sldChg chg="modSp del mod">
        <pc:chgData name="Dzintars Jaunzems" userId="35c8af78-ffa4-4d03-9fab-2d90d2279e28" providerId="ADAL" clId="{674887CD-472E-437D-BDFD-9C59D1688014}" dt="2025-05-06T07:50:08.875" v="3006" actId="47"/>
        <pc:sldMkLst>
          <pc:docMk/>
          <pc:sldMk cId="804454536" sldId="265"/>
        </pc:sldMkLst>
      </pc:sldChg>
      <pc:sldChg chg="modSp del mod">
        <pc:chgData name="Dzintars Jaunzems" userId="35c8af78-ffa4-4d03-9fab-2d90d2279e28" providerId="ADAL" clId="{674887CD-472E-437D-BDFD-9C59D1688014}" dt="2025-05-06T07:50:08.875" v="3006" actId="47"/>
        <pc:sldMkLst>
          <pc:docMk/>
          <pc:sldMk cId="2244571859" sldId="266"/>
        </pc:sldMkLst>
      </pc:sldChg>
      <pc:sldChg chg="modSp del mod">
        <pc:chgData name="Dzintars Jaunzems" userId="35c8af78-ffa4-4d03-9fab-2d90d2279e28" providerId="ADAL" clId="{674887CD-472E-437D-BDFD-9C59D1688014}" dt="2025-05-06T07:50:08.875" v="3006" actId="47"/>
        <pc:sldMkLst>
          <pc:docMk/>
          <pc:sldMk cId="28917271" sldId="267"/>
        </pc:sldMkLst>
      </pc:sldChg>
      <pc:sldChg chg="modSp del mod">
        <pc:chgData name="Dzintars Jaunzems" userId="35c8af78-ffa4-4d03-9fab-2d90d2279e28" providerId="ADAL" clId="{674887CD-472E-437D-BDFD-9C59D1688014}" dt="2025-05-06T07:50:08.875" v="3006" actId="47"/>
        <pc:sldMkLst>
          <pc:docMk/>
          <pc:sldMk cId="8563049" sldId="268"/>
        </pc:sldMkLst>
      </pc:sldChg>
      <pc:sldChg chg="modSp del mod">
        <pc:chgData name="Dzintars Jaunzems" userId="35c8af78-ffa4-4d03-9fab-2d90d2279e28" providerId="ADAL" clId="{674887CD-472E-437D-BDFD-9C59D1688014}" dt="2025-05-06T07:50:08.875" v="3006" actId="47"/>
        <pc:sldMkLst>
          <pc:docMk/>
          <pc:sldMk cId="4052386597" sldId="269"/>
        </pc:sldMkLst>
      </pc:sldChg>
      <pc:sldChg chg="modSp del mod">
        <pc:chgData name="Dzintars Jaunzems" userId="35c8af78-ffa4-4d03-9fab-2d90d2279e28" providerId="ADAL" clId="{674887CD-472E-437D-BDFD-9C59D1688014}" dt="2025-05-06T07:50:08.875" v="3006" actId="47"/>
        <pc:sldMkLst>
          <pc:docMk/>
          <pc:sldMk cId="2145748644" sldId="270"/>
        </pc:sldMkLst>
      </pc:sldChg>
      <pc:sldChg chg="modSp del mod">
        <pc:chgData name="Dzintars Jaunzems" userId="35c8af78-ffa4-4d03-9fab-2d90d2279e28" providerId="ADAL" clId="{674887CD-472E-437D-BDFD-9C59D1688014}" dt="2025-05-06T07:50:08.875" v="3006" actId="47"/>
        <pc:sldMkLst>
          <pc:docMk/>
          <pc:sldMk cId="1015624172" sldId="271"/>
        </pc:sldMkLst>
      </pc:sldChg>
      <pc:sldChg chg="modSp del mod">
        <pc:chgData name="Dzintars Jaunzems" userId="35c8af78-ffa4-4d03-9fab-2d90d2279e28" providerId="ADAL" clId="{674887CD-472E-437D-BDFD-9C59D1688014}" dt="2025-05-06T07:50:08.875" v="3006" actId="47"/>
        <pc:sldMkLst>
          <pc:docMk/>
          <pc:sldMk cId="2800067053" sldId="272"/>
        </pc:sldMkLst>
      </pc:sldChg>
      <pc:sldChg chg="modSp del mod">
        <pc:chgData name="Dzintars Jaunzems" userId="35c8af78-ffa4-4d03-9fab-2d90d2279e28" providerId="ADAL" clId="{674887CD-472E-437D-BDFD-9C59D1688014}" dt="2025-05-06T07:50:08.875" v="3006" actId="47"/>
        <pc:sldMkLst>
          <pc:docMk/>
          <pc:sldMk cId="2040591527" sldId="273"/>
        </pc:sldMkLst>
      </pc:sldChg>
      <pc:sldChg chg="modSp del mod">
        <pc:chgData name="Dzintars Jaunzems" userId="35c8af78-ffa4-4d03-9fab-2d90d2279e28" providerId="ADAL" clId="{674887CD-472E-437D-BDFD-9C59D1688014}" dt="2025-05-06T07:50:08.875" v="3006" actId="47"/>
        <pc:sldMkLst>
          <pc:docMk/>
          <pc:sldMk cId="1855161931" sldId="275"/>
        </pc:sldMkLst>
      </pc:sldChg>
      <pc:sldChg chg="modSp del mod">
        <pc:chgData name="Dzintars Jaunzems" userId="35c8af78-ffa4-4d03-9fab-2d90d2279e28" providerId="ADAL" clId="{674887CD-472E-437D-BDFD-9C59D1688014}" dt="2025-05-06T07:50:08.875" v="3006" actId="47"/>
        <pc:sldMkLst>
          <pc:docMk/>
          <pc:sldMk cId="1574257845" sldId="276"/>
        </pc:sldMkLst>
      </pc:sldChg>
      <pc:sldChg chg="modSp del mod">
        <pc:chgData name="Dzintars Jaunzems" userId="35c8af78-ffa4-4d03-9fab-2d90d2279e28" providerId="ADAL" clId="{674887CD-472E-437D-BDFD-9C59D1688014}" dt="2025-05-06T07:50:08.875" v="3006" actId="47"/>
        <pc:sldMkLst>
          <pc:docMk/>
          <pc:sldMk cId="2090003766" sldId="278"/>
        </pc:sldMkLst>
      </pc:sldChg>
      <pc:sldChg chg="modSp del mod">
        <pc:chgData name="Dzintars Jaunzems" userId="35c8af78-ffa4-4d03-9fab-2d90d2279e28" providerId="ADAL" clId="{674887CD-472E-437D-BDFD-9C59D1688014}" dt="2025-05-06T07:50:08.875" v="3006" actId="47"/>
        <pc:sldMkLst>
          <pc:docMk/>
          <pc:sldMk cId="1657256833" sldId="279"/>
        </pc:sldMkLst>
      </pc:sldChg>
      <pc:sldChg chg="modSp mod">
        <pc:chgData name="Dzintars Jaunzems" userId="35c8af78-ffa4-4d03-9fab-2d90d2279e28" providerId="ADAL" clId="{674887CD-472E-437D-BDFD-9C59D1688014}" dt="2025-05-07T08:48:07.652" v="6693" actId="14100"/>
        <pc:sldMkLst>
          <pc:docMk/>
          <pc:sldMk cId="3619970576" sldId="281"/>
        </pc:sldMkLst>
        <pc:spChg chg="mod">
          <ac:chgData name="Dzintars Jaunzems" userId="35c8af78-ffa4-4d03-9fab-2d90d2279e28" providerId="ADAL" clId="{674887CD-472E-437D-BDFD-9C59D1688014}" dt="2025-05-07T06:52:43.685" v="4869" actId="790"/>
          <ac:spMkLst>
            <pc:docMk/>
            <pc:sldMk cId="3619970576" sldId="281"/>
            <ac:spMk id="2" creationId="{C88E7CF0-83E6-4C8C-9BA0-1394B9CDA767}"/>
          </ac:spMkLst>
        </pc:spChg>
        <pc:spChg chg="mod">
          <ac:chgData name="Dzintars Jaunzems" userId="35c8af78-ffa4-4d03-9fab-2d90d2279e28" providerId="ADAL" clId="{674887CD-472E-437D-BDFD-9C59D1688014}" dt="2025-05-07T08:48:07.652" v="6693" actId="14100"/>
          <ac:spMkLst>
            <pc:docMk/>
            <pc:sldMk cId="3619970576" sldId="281"/>
            <ac:spMk id="3" creationId="{83E84303-EC70-49E8-9409-90B5DB9F0A83}"/>
          </ac:spMkLst>
        </pc:spChg>
        <pc:spChg chg="mod">
          <ac:chgData name="Dzintars Jaunzems" userId="35c8af78-ffa4-4d03-9fab-2d90d2279e28" providerId="ADAL" clId="{674887CD-472E-437D-BDFD-9C59D1688014}" dt="2025-05-07T06:52:43.685" v="4869" actId="790"/>
          <ac:spMkLst>
            <pc:docMk/>
            <pc:sldMk cId="3619970576" sldId="281"/>
            <ac:spMk id="4" creationId="{30F4171C-5D51-46AC-8B54-89D04A57B582}"/>
          </ac:spMkLst>
        </pc:spChg>
      </pc:sldChg>
      <pc:sldChg chg="modSp del mod">
        <pc:chgData name="Dzintars Jaunzems" userId="35c8af78-ffa4-4d03-9fab-2d90d2279e28" providerId="ADAL" clId="{674887CD-472E-437D-BDFD-9C59D1688014}" dt="2025-05-06T15:12:45.996" v="4216" actId="47"/>
        <pc:sldMkLst>
          <pc:docMk/>
          <pc:sldMk cId="1413518287" sldId="282"/>
        </pc:sldMkLst>
        <pc:spChg chg="mod">
          <ac:chgData name="Dzintars Jaunzems" userId="35c8af78-ffa4-4d03-9fab-2d90d2279e28" providerId="ADAL" clId="{674887CD-472E-437D-BDFD-9C59D1688014}" dt="2025-05-06T08:04:20.139" v="3196" actId="790"/>
          <ac:spMkLst>
            <pc:docMk/>
            <pc:sldMk cId="1413518287" sldId="282"/>
            <ac:spMk id="2" creationId="{DE0E0D27-294C-4129-A59B-E474D8B8A813}"/>
          </ac:spMkLst>
        </pc:spChg>
        <pc:spChg chg="mod">
          <ac:chgData name="Dzintars Jaunzems" userId="35c8af78-ffa4-4d03-9fab-2d90d2279e28" providerId="ADAL" clId="{674887CD-472E-437D-BDFD-9C59D1688014}" dt="2025-05-06T08:04:20.139" v="3196" actId="790"/>
          <ac:spMkLst>
            <pc:docMk/>
            <pc:sldMk cId="1413518287" sldId="282"/>
            <ac:spMk id="3" creationId="{6E7F144A-61C2-40AD-A87E-A68C594A7B45}"/>
          </ac:spMkLst>
        </pc:spChg>
        <pc:spChg chg="mod">
          <ac:chgData name="Dzintars Jaunzems" userId="35c8af78-ffa4-4d03-9fab-2d90d2279e28" providerId="ADAL" clId="{674887CD-472E-437D-BDFD-9C59D1688014}" dt="2025-05-06T08:04:20.139" v="3196" actId="790"/>
          <ac:spMkLst>
            <pc:docMk/>
            <pc:sldMk cId="1413518287" sldId="282"/>
            <ac:spMk id="4" creationId="{A836489C-D14C-4FA6-8DA1-D8B1B02BF509}"/>
          </ac:spMkLst>
        </pc:spChg>
      </pc:sldChg>
      <pc:sldChg chg="modSp del mod">
        <pc:chgData name="Dzintars Jaunzems" userId="35c8af78-ffa4-4d03-9fab-2d90d2279e28" providerId="ADAL" clId="{674887CD-472E-437D-BDFD-9C59D1688014}" dt="2025-05-06T07:50:08.875" v="3006" actId="47"/>
        <pc:sldMkLst>
          <pc:docMk/>
          <pc:sldMk cId="969963285" sldId="284"/>
        </pc:sldMkLst>
      </pc:sldChg>
      <pc:sldChg chg="modSp del mod">
        <pc:chgData name="Dzintars Jaunzems" userId="35c8af78-ffa4-4d03-9fab-2d90d2279e28" providerId="ADAL" clId="{674887CD-472E-437D-BDFD-9C59D1688014}" dt="2025-05-06T07:50:08.875" v="3006" actId="47"/>
        <pc:sldMkLst>
          <pc:docMk/>
          <pc:sldMk cId="900976354" sldId="285"/>
        </pc:sldMkLst>
      </pc:sldChg>
      <pc:sldChg chg="modSp del mod">
        <pc:chgData name="Dzintars Jaunzems" userId="35c8af78-ffa4-4d03-9fab-2d90d2279e28" providerId="ADAL" clId="{674887CD-472E-437D-BDFD-9C59D1688014}" dt="2025-05-06T07:50:08.875" v="3006" actId="47"/>
        <pc:sldMkLst>
          <pc:docMk/>
          <pc:sldMk cId="2438336800" sldId="286"/>
        </pc:sldMkLst>
      </pc:sldChg>
      <pc:sldChg chg="modSp del mod">
        <pc:chgData name="Dzintars Jaunzems" userId="35c8af78-ffa4-4d03-9fab-2d90d2279e28" providerId="ADAL" clId="{674887CD-472E-437D-BDFD-9C59D1688014}" dt="2025-05-06T07:50:08.875" v="3006" actId="47"/>
        <pc:sldMkLst>
          <pc:docMk/>
          <pc:sldMk cId="2164482770" sldId="287"/>
        </pc:sldMkLst>
      </pc:sldChg>
      <pc:sldChg chg="modSp del mod">
        <pc:chgData name="Dzintars Jaunzems" userId="35c8af78-ffa4-4d03-9fab-2d90d2279e28" providerId="ADAL" clId="{674887CD-472E-437D-BDFD-9C59D1688014}" dt="2025-05-06T07:50:08.875" v="3006" actId="47"/>
        <pc:sldMkLst>
          <pc:docMk/>
          <pc:sldMk cId="2115489589" sldId="288"/>
        </pc:sldMkLst>
      </pc:sldChg>
      <pc:sldChg chg="modSp del mod">
        <pc:chgData name="Dzintars Jaunzems" userId="35c8af78-ffa4-4d03-9fab-2d90d2279e28" providerId="ADAL" clId="{674887CD-472E-437D-BDFD-9C59D1688014}" dt="2025-05-06T07:50:08.875" v="3006" actId="47"/>
        <pc:sldMkLst>
          <pc:docMk/>
          <pc:sldMk cId="73363335" sldId="289"/>
        </pc:sldMkLst>
      </pc:sldChg>
      <pc:sldChg chg="modSp del mod">
        <pc:chgData name="Dzintars Jaunzems" userId="35c8af78-ffa4-4d03-9fab-2d90d2279e28" providerId="ADAL" clId="{674887CD-472E-437D-BDFD-9C59D1688014}" dt="2025-05-06T07:50:08.875" v="3006" actId="47"/>
        <pc:sldMkLst>
          <pc:docMk/>
          <pc:sldMk cId="2690905999" sldId="290"/>
        </pc:sldMkLst>
      </pc:sldChg>
      <pc:sldChg chg="modSp del mod">
        <pc:chgData name="Dzintars Jaunzems" userId="35c8af78-ffa4-4d03-9fab-2d90d2279e28" providerId="ADAL" clId="{674887CD-472E-437D-BDFD-9C59D1688014}" dt="2025-05-06T07:50:08.875" v="3006" actId="47"/>
        <pc:sldMkLst>
          <pc:docMk/>
          <pc:sldMk cId="2686374157" sldId="291"/>
        </pc:sldMkLst>
      </pc:sldChg>
      <pc:sldChg chg="modSp del mod">
        <pc:chgData name="Dzintars Jaunzems" userId="35c8af78-ffa4-4d03-9fab-2d90d2279e28" providerId="ADAL" clId="{674887CD-472E-437D-BDFD-9C59D1688014}" dt="2025-05-06T07:50:08.875" v="3006" actId="47"/>
        <pc:sldMkLst>
          <pc:docMk/>
          <pc:sldMk cId="1249406798" sldId="292"/>
        </pc:sldMkLst>
      </pc:sldChg>
      <pc:sldChg chg="modSp del mod">
        <pc:chgData name="Dzintars Jaunzems" userId="35c8af78-ffa4-4d03-9fab-2d90d2279e28" providerId="ADAL" clId="{674887CD-472E-437D-BDFD-9C59D1688014}" dt="2025-05-06T07:50:08.875" v="3006" actId="47"/>
        <pc:sldMkLst>
          <pc:docMk/>
          <pc:sldMk cId="433393342" sldId="293"/>
        </pc:sldMkLst>
      </pc:sldChg>
      <pc:sldChg chg="modSp del mod">
        <pc:chgData name="Dzintars Jaunzems" userId="35c8af78-ffa4-4d03-9fab-2d90d2279e28" providerId="ADAL" clId="{674887CD-472E-437D-BDFD-9C59D1688014}" dt="2025-05-06T07:50:08.875" v="3006" actId="47"/>
        <pc:sldMkLst>
          <pc:docMk/>
          <pc:sldMk cId="3842759243" sldId="294"/>
        </pc:sldMkLst>
      </pc:sldChg>
      <pc:sldChg chg="modSp del mod">
        <pc:chgData name="Dzintars Jaunzems" userId="35c8af78-ffa4-4d03-9fab-2d90d2279e28" providerId="ADAL" clId="{674887CD-472E-437D-BDFD-9C59D1688014}" dt="2025-05-06T07:50:08.875" v="3006" actId="47"/>
        <pc:sldMkLst>
          <pc:docMk/>
          <pc:sldMk cId="4141388115" sldId="295"/>
        </pc:sldMkLst>
      </pc:sldChg>
      <pc:sldChg chg="modSp del mod">
        <pc:chgData name="Dzintars Jaunzems" userId="35c8af78-ffa4-4d03-9fab-2d90d2279e28" providerId="ADAL" clId="{674887CD-472E-437D-BDFD-9C59D1688014}" dt="2025-05-06T07:50:08.875" v="3006" actId="47"/>
        <pc:sldMkLst>
          <pc:docMk/>
          <pc:sldMk cId="2118400274" sldId="296"/>
        </pc:sldMkLst>
      </pc:sldChg>
      <pc:sldChg chg="modSp del mod">
        <pc:chgData name="Dzintars Jaunzems" userId="35c8af78-ffa4-4d03-9fab-2d90d2279e28" providerId="ADAL" clId="{674887CD-472E-437D-BDFD-9C59D1688014}" dt="2025-05-06T07:50:08.875" v="3006" actId="47"/>
        <pc:sldMkLst>
          <pc:docMk/>
          <pc:sldMk cId="4162013814" sldId="297"/>
        </pc:sldMkLst>
      </pc:sldChg>
      <pc:sldChg chg="modSp del mod">
        <pc:chgData name="Dzintars Jaunzems" userId="35c8af78-ffa4-4d03-9fab-2d90d2279e28" providerId="ADAL" clId="{674887CD-472E-437D-BDFD-9C59D1688014}" dt="2025-05-06T07:50:08.875" v="3006" actId="47"/>
        <pc:sldMkLst>
          <pc:docMk/>
          <pc:sldMk cId="4105482408" sldId="298"/>
        </pc:sldMkLst>
      </pc:sldChg>
      <pc:sldChg chg="modSp del mod">
        <pc:chgData name="Dzintars Jaunzems" userId="35c8af78-ffa4-4d03-9fab-2d90d2279e28" providerId="ADAL" clId="{674887CD-472E-437D-BDFD-9C59D1688014}" dt="2025-05-06T07:50:08.875" v="3006" actId="47"/>
        <pc:sldMkLst>
          <pc:docMk/>
          <pc:sldMk cId="1788010258" sldId="299"/>
        </pc:sldMkLst>
      </pc:sldChg>
      <pc:sldChg chg="modSp del mod">
        <pc:chgData name="Dzintars Jaunzems" userId="35c8af78-ffa4-4d03-9fab-2d90d2279e28" providerId="ADAL" clId="{674887CD-472E-437D-BDFD-9C59D1688014}" dt="2025-05-06T07:50:08.875" v="3006" actId="47"/>
        <pc:sldMkLst>
          <pc:docMk/>
          <pc:sldMk cId="1162376419" sldId="300"/>
        </pc:sldMkLst>
      </pc:sldChg>
      <pc:sldChg chg="modSp del mod">
        <pc:chgData name="Dzintars Jaunzems" userId="35c8af78-ffa4-4d03-9fab-2d90d2279e28" providerId="ADAL" clId="{674887CD-472E-437D-BDFD-9C59D1688014}" dt="2025-05-06T07:50:08.875" v="3006" actId="47"/>
        <pc:sldMkLst>
          <pc:docMk/>
          <pc:sldMk cId="1888753305" sldId="301"/>
        </pc:sldMkLst>
      </pc:sldChg>
      <pc:sldChg chg="modSp del mod">
        <pc:chgData name="Dzintars Jaunzems" userId="35c8af78-ffa4-4d03-9fab-2d90d2279e28" providerId="ADAL" clId="{674887CD-472E-437D-BDFD-9C59D1688014}" dt="2025-05-06T07:50:08.875" v="3006" actId="47"/>
        <pc:sldMkLst>
          <pc:docMk/>
          <pc:sldMk cId="3724782400" sldId="302"/>
        </pc:sldMkLst>
      </pc:sldChg>
      <pc:sldChg chg="modSp del mod">
        <pc:chgData name="Dzintars Jaunzems" userId="35c8af78-ffa4-4d03-9fab-2d90d2279e28" providerId="ADAL" clId="{674887CD-472E-437D-BDFD-9C59D1688014}" dt="2025-05-06T07:50:08.875" v="3006" actId="47"/>
        <pc:sldMkLst>
          <pc:docMk/>
          <pc:sldMk cId="862855922" sldId="303"/>
        </pc:sldMkLst>
      </pc:sldChg>
      <pc:sldChg chg="modSp del mod">
        <pc:chgData name="Dzintars Jaunzems" userId="35c8af78-ffa4-4d03-9fab-2d90d2279e28" providerId="ADAL" clId="{674887CD-472E-437D-BDFD-9C59D1688014}" dt="2025-05-06T07:50:08.875" v="3006" actId="47"/>
        <pc:sldMkLst>
          <pc:docMk/>
          <pc:sldMk cId="1190125335" sldId="304"/>
        </pc:sldMkLst>
      </pc:sldChg>
      <pc:sldChg chg="modSp del mod">
        <pc:chgData name="Dzintars Jaunzems" userId="35c8af78-ffa4-4d03-9fab-2d90d2279e28" providerId="ADAL" clId="{674887CD-472E-437D-BDFD-9C59D1688014}" dt="2025-05-06T07:50:08.875" v="3006" actId="47"/>
        <pc:sldMkLst>
          <pc:docMk/>
          <pc:sldMk cId="2644721528" sldId="305"/>
        </pc:sldMkLst>
      </pc:sldChg>
      <pc:sldChg chg="modSp del mod">
        <pc:chgData name="Dzintars Jaunzems" userId="35c8af78-ffa4-4d03-9fab-2d90d2279e28" providerId="ADAL" clId="{674887CD-472E-437D-BDFD-9C59D1688014}" dt="2025-05-06T07:50:08.875" v="3006" actId="47"/>
        <pc:sldMkLst>
          <pc:docMk/>
          <pc:sldMk cId="1468454684" sldId="308"/>
        </pc:sldMkLst>
      </pc:sldChg>
      <pc:sldChg chg="modSp del mod">
        <pc:chgData name="Dzintars Jaunzems" userId="35c8af78-ffa4-4d03-9fab-2d90d2279e28" providerId="ADAL" clId="{674887CD-472E-437D-BDFD-9C59D1688014}" dt="2025-05-06T07:50:08.875" v="3006" actId="47"/>
        <pc:sldMkLst>
          <pc:docMk/>
          <pc:sldMk cId="2766457600" sldId="310"/>
        </pc:sldMkLst>
      </pc:sldChg>
      <pc:sldChg chg="modSp del mod">
        <pc:chgData name="Dzintars Jaunzems" userId="35c8af78-ffa4-4d03-9fab-2d90d2279e28" providerId="ADAL" clId="{674887CD-472E-437D-BDFD-9C59D1688014}" dt="2025-05-06T07:50:08.875" v="3006" actId="47"/>
        <pc:sldMkLst>
          <pc:docMk/>
          <pc:sldMk cId="2400388627" sldId="311"/>
        </pc:sldMkLst>
      </pc:sldChg>
      <pc:sldChg chg="modSp del mod">
        <pc:chgData name="Dzintars Jaunzems" userId="35c8af78-ffa4-4d03-9fab-2d90d2279e28" providerId="ADAL" clId="{674887CD-472E-437D-BDFD-9C59D1688014}" dt="2025-05-06T07:50:08.875" v="3006" actId="47"/>
        <pc:sldMkLst>
          <pc:docMk/>
          <pc:sldMk cId="917189771" sldId="312"/>
        </pc:sldMkLst>
      </pc:sldChg>
      <pc:sldChg chg="modSp del mod">
        <pc:chgData name="Dzintars Jaunzems" userId="35c8af78-ffa4-4d03-9fab-2d90d2279e28" providerId="ADAL" clId="{674887CD-472E-437D-BDFD-9C59D1688014}" dt="2025-05-06T07:50:08.875" v="3006" actId="47"/>
        <pc:sldMkLst>
          <pc:docMk/>
          <pc:sldMk cId="3417823141" sldId="313"/>
        </pc:sldMkLst>
      </pc:sldChg>
      <pc:sldChg chg="del">
        <pc:chgData name="Dzintars Jaunzems" userId="35c8af78-ffa4-4d03-9fab-2d90d2279e28" providerId="ADAL" clId="{674887CD-472E-437D-BDFD-9C59D1688014}" dt="2025-05-06T07:50:08.875" v="3006" actId="47"/>
        <pc:sldMkLst>
          <pc:docMk/>
          <pc:sldMk cId="2110371370" sldId="314"/>
        </pc:sldMkLst>
      </pc:sldChg>
      <pc:sldChg chg="modSp del mod">
        <pc:chgData name="Dzintars Jaunzems" userId="35c8af78-ffa4-4d03-9fab-2d90d2279e28" providerId="ADAL" clId="{674887CD-472E-437D-BDFD-9C59D1688014}" dt="2025-05-06T07:50:08.875" v="3006" actId="47"/>
        <pc:sldMkLst>
          <pc:docMk/>
          <pc:sldMk cId="2199752868" sldId="315"/>
        </pc:sldMkLst>
      </pc:sldChg>
      <pc:sldChg chg="modSp del mod">
        <pc:chgData name="Dzintars Jaunzems" userId="35c8af78-ffa4-4d03-9fab-2d90d2279e28" providerId="ADAL" clId="{674887CD-472E-437D-BDFD-9C59D1688014}" dt="2025-05-06T07:50:08.875" v="3006" actId="47"/>
        <pc:sldMkLst>
          <pc:docMk/>
          <pc:sldMk cId="528043210" sldId="316"/>
        </pc:sldMkLst>
      </pc:sldChg>
      <pc:sldChg chg="modSp del mod">
        <pc:chgData name="Dzintars Jaunzems" userId="35c8af78-ffa4-4d03-9fab-2d90d2279e28" providerId="ADAL" clId="{674887CD-472E-437D-BDFD-9C59D1688014}" dt="2025-05-06T07:50:08.875" v="3006" actId="47"/>
        <pc:sldMkLst>
          <pc:docMk/>
          <pc:sldMk cId="1281429023" sldId="317"/>
        </pc:sldMkLst>
      </pc:sldChg>
      <pc:sldChg chg="modSp del mod">
        <pc:chgData name="Dzintars Jaunzems" userId="35c8af78-ffa4-4d03-9fab-2d90d2279e28" providerId="ADAL" clId="{674887CD-472E-437D-BDFD-9C59D1688014}" dt="2025-05-06T07:50:08.875" v="3006" actId="47"/>
        <pc:sldMkLst>
          <pc:docMk/>
          <pc:sldMk cId="1755773993" sldId="318"/>
        </pc:sldMkLst>
      </pc:sldChg>
      <pc:sldChg chg="modSp del mod">
        <pc:chgData name="Dzintars Jaunzems" userId="35c8af78-ffa4-4d03-9fab-2d90d2279e28" providerId="ADAL" clId="{674887CD-472E-437D-BDFD-9C59D1688014}" dt="2025-05-06T07:50:08.875" v="3006" actId="47"/>
        <pc:sldMkLst>
          <pc:docMk/>
          <pc:sldMk cId="2964014423" sldId="319"/>
        </pc:sldMkLst>
      </pc:sldChg>
      <pc:sldChg chg="modSp del mod">
        <pc:chgData name="Dzintars Jaunzems" userId="35c8af78-ffa4-4d03-9fab-2d90d2279e28" providerId="ADAL" clId="{674887CD-472E-437D-BDFD-9C59D1688014}" dt="2025-05-06T07:50:08.875" v="3006" actId="47"/>
        <pc:sldMkLst>
          <pc:docMk/>
          <pc:sldMk cId="1512077333" sldId="320"/>
        </pc:sldMkLst>
      </pc:sldChg>
      <pc:sldChg chg="modSp del mod">
        <pc:chgData name="Dzintars Jaunzems" userId="35c8af78-ffa4-4d03-9fab-2d90d2279e28" providerId="ADAL" clId="{674887CD-472E-437D-BDFD-9C59D1688014}" dt="2025-05-06T07:50:08.875" v="3006" actId="47"/>
        <pc:sldMkLst>
          <pc:docMk/>
          <pc:sldMk cId="3266420827" sldId="321"/>
        </pc:sldMkLst>
      </pc:sldChg>
      <pc:sldChg chg="modSp del mod">
        <pc:chgData name="Dzintars Jaunzems" userId="35c8af78-ffa4-4d03-9fab-2d90d2279e28" providerId="ADAL" clId="{674887CD-472E-437D-BDFD-9C59D1688014}" dt="2025-05-06T07:50:08.875" v="3006" actId="47"/>
        <pc:sldMkLst>
          <pc:docMk/>
          <pc:sldMk cId="1372184185" sldId="324"/>
        </pc:sldMkLst>
      </pc:sldChg>
      <pc:sldChg chg="modSp del mod">
        <pc:chgData name="Dzintars Jaunzems" userId="35c8af78-ffa4-4d03-9fab-2d90d2279e28" providerId="ADAL" clId="{674887CD-472E-437D-BDFD-9C59D1688014}" dt="2025-05-06T07:50:08.875" v="3006" actId="47"/>
        <pc:sldMkLst>
          <pc:docMk/>
          <pc:sldMk cId="138525659" sldId="326"/>
        </pc:sldMkLst>
      </pc:sldChg>
      <pc:sldChg chg="modSp del mod">
        <pc:chgData name="Dzintars Jaunzems" userId="35c8af78-ffa4-4d03-9fab-2d90d2279e28" providerId="ADAL" clId="{674887CD-472E-437D-BDFD-9C59D1688014}" dt="2025-05-06T07:50:08.875" v="3006" actId="47"/>
        <pc:sldMkLst>
          <pc:docMk/>
          <pc:sldMk cId="1821289933" sldId="327"/>
        </pc:sldMkLst>
      </pc:sldChg>
      <pc:sldChg chg="modSp del mod">
        <pc:chgData name="Dzintars Jaunzems" userId="35c8af78-ffa4-4d03-9fab-2d90d2279e28" providerId="ADAL" clId="{674887CD-472E-437D-BDFD-9C59D1688014}" dt="2025-05-06T07:50:08.875" v="3006" actId="47"/>
        <pc:sldMkLst>
          <pc:docMk/>
          <pc:sldMk cId="3229129938" sldId="328"/>
        </pc:sldMkLst>
      </pc:sldChg>
      <pc:sldChg chg="modSp del mod">
        <pc:chgData name="Dzintars Jaunzems" userId="35c8af78-ffa4-4d03-9fab-2d90d2279e28" providerId="ADAL" clId="{674887CD-472E-437D-BDFD-9C59D1688014}" dt="2025-05-06T07:50:08.875" v="3006" actId="47"/>
        <pc:sldMkLst>
          <pc:docMk/>
          <pc:sldMk cId="2296000956" sldId="341"/>
        </pc:sldMkLst>
      </pc:sldChg>
      <pc:sldChg chg="modSp del mod">
        <pc:chgData name="Dzintars Jaunzems" userId="35c8af78-ffa4-4d03-9fab-2d90d2279e28" providerId="ADAL" clId="{674887CD-472E-437D-BDFD-9C59D1688014}" dt="2025-05-06T07:50:08.875" v="3006" actId="47"/>
        <pc:sldMkLst>
          <pc:docMk/>
          <pc:sldMk cId="4039491429" sldId="343"/>
        </pc:sldMkLst>
      </pc:sldChg>
      <pc:sldChg chg="modSp del mod">
        <pc:chgData name="Dzintars Jaunzems" userId="35c8af78-ffa4-4d03-9fab-2d90d2279e28" providerId="ADAL" clId="{674887CD-472E-437D-BDFD-9C59D1688014}" dt="2025-05-06T07:50:08.875" v="3006" actId="47"/>
        <pc:sldMkLst>
          <pc:docMk/>
          <pc:sldMk cId="2328482530" sldId="344"/>
        </pc:sldMkLst>
      </pc:sldChg>
      <pc:sldChg chg="modSp del mod">
        <pc:chgData name="Dzintars Jaunzems" userId="35c8af78-ffa4-4d03-9fab-2d90d2279e28" providerId="ADAL" clId="{674887CD-472E-437D-BDFD-9C59D1688014}" dt="2025-05-06T07:50:08.875" v="3006" actId="47"/>
        <pc:sldMkLst>
          <pc:docMk/>
          <pc:sldMk cId="3121651340" sldId="345"/>
        </pc:sldMkLst>
      </pc:sldChg>
      <pc:sldChg chg="ord">
        <pc:chgData name="Dzintars Jaunzems" userId="35c8af78-ffa4-4d03-9fab-2d90d2279e28" providerId="ADAL" clId="{674887CD-472E-437D-BDFD-9C59D1688014}" dt="2025-05-07T08:42:20.740" v="6600"/>
        <pc:sldMkLst>
          <pc:docMk/>
          <pc:sldMk cId="1083173962" sldId="346"/>
        </pc:sldMkLst>
      </pc:sldChg>
      <pc:sldChg chg="modSp del mod">
        <pc:chgData name="Dzintars Jaunzems" userId="35c8af78-ffa4-4d03-9fab-2d90d2279e28" providerId="ADAL" clId="{674887CD-472E-437D-BDFD-9C59D1688014}" dt="2025-05-06T07:50:08.875" v="3006" actId="47"/>
        <pc:sldMkLst>
          <pc:docMk/>
          <pc:sldMk cId="815289921" sldId="347"/>
        </pc:sldMkLst>
      </pc:sldChg>
      <pc:sldChg chg="modSp del mod">
        <pc:chgData name="Dzintars Jaunzems" userId="35c8af78-ffa4-4d03-9fab-2d90d2279e28" providerId="ADAL" clId="{674887CD-472E-437D-BDFD-9C59D1688014}" dt="2025-05-06T07:50:08.875" v="3006" actId="47"/>
        <pc:sldMkLst>
          <pc:docMk/>
          <pc:sldMk cId="2444419577" sldId="348"/>
        </pc:sldMkLst>
      </pc:sldChg>
      <pc:sldChg chg="modSp del mod">
        <pc:chgData name="Dzintars Jaunzems" userId="35c8af78-ffa4-4d03-9fab-2d90d2279e28" providerId="ADAL" clId="{674887CD-472E-437D-BDFD-9C59D1688014}" dt="2025-05-06T07:50:08.875" v="3006" actId="47"/>
        <pc:sldMkLst>
          <pc:docMk/>
          <pc:sldMk cId="351133842" sldId="349"/>
        </pc:sldMkLst>
      </pc:sldChg>
      <pc:sldChg chg="modSp del mod">
        <pc:chgData name="Dzintars Jaunzems" userId="35c8af78-ffa4-4d03-9fab-2d90d2279e28" providerId="ADAL" clId="{674887CD-472E-437D-BDFD-9C59D1688014}" dt="2025-05-06T07:50:08.875" v="3006" actId="47"/>
        <pc:sldMkLst>
          <pc:docMk/>
          <pc:sldMk cId="2157163538" sldId="350"/>
        </pc:sldMkLst>
      </pc:sldChg>
      <pc:sldChg chg="modSp del mod">
        <pc:chgData name="Dzintars Jaunzems" userId="35c8af78-ffa4-4d03-9fab-2d90d2279e28" providerId="ADAL" clId="{674887CD-472E-437D-BDFD-9C59D1688014}" dt="2025-05-06T07:50:08.875" v="3006" actId="47"/>
        <pc:sldMkLst>
          <pc:docMk/>
          <pc:sldMk cId="1734801989" sldId="351"/>
        </pc:sldMkLst>
      </pc:sldChg>
      <pc:sldChg chg="modSp del mod">
        <pc:chgData name="Dzintars Jaunzems" userId="35c8af78-ffa4-4d03-9fab-2d90d2279e28" providerId="ADAL" clId="{674887CD-472E-437D-BDFD-9C59D1688014}" dt="2025-05-06T07:50:08.875" v="3006" actId="47"/>
        <pc:sldMkLst>
          <pc:docMk/>
          <pc:sldMk cId="938346902" sldId="352"/>
        </pc:sldMkLst>
      </pc:sldChg>
      <pc:sldChg chg="modSp del mod">
        <pc:chgData name="Dzintars Jaunzems" userId="35c8af78-ffa4-4d03-9fab-2d90d2279e28" providerId="ADAL" clId="{674887CD-472E-437D-BDFD-9C59D1688014}" dt="2025-05-06T07:50:08.875" v="3006" actId="47"/>
        <pc:sldMkLst>
          <pc:docMk/>
          <pc:sldMk cId="881709990" sldId="353"/>
        </pc:sldMkLst>
      </pc:sldChg>
      <pc:sldChg chg="modSp del mod">
        <pc:chgData name="Dzintars Jaunzems" userId="35c8af78-ffa4-4d03-9fab-2d90d2279e28" providerId="ADAL" clId="{674887CD-472E-437D-BDFD-9C59D1688014}" dt="2025-05-06T07:50:08.875" v="3006" actId="47"/>
        <pc:sldMkLst>
          <pc:docMk/>
          <pc:sldMk cId="2808267090" sldId="354"/>
        </pc:sldMkLst>
      </pc:sldChg>
      <pc:sldChg chg="modSp del mod">
        <pc:chgData name="Dzintars Jaunzems" userId="35c8af78-ffa4-4d03-9fab-2d90d2279e28" providerId="ADAL" clId="{674887CD-472E-437D-BDFD-9C59D1688014}" dt="2025-05-06T07:50:08.875" v="3006" actId="47"/>
        <pc:sldMkLst>
          <pc:docMk/>
          <pc:sldMk cId="1964092976" sldId="355"/>
        </pc:sldMkLst>
      </pc:sldChg>
      <pc:sldChg chg="modSp del mod">
        <pc:chgData name="Dzintars Jaunzems" userId="35c8af78-ffa4-4d03-9fab-2d90d2279e28" providerId="ADAL" clId="{674887CD-472E-437D-BDFD-9C59D1688014}" dt="2025-05-06T07:50:08.875" v="3006" actId="47"/>
        <pc:sldMkLst>
          <pc:docMk/>
          <pc:sldMk cId="4118811121" sldId="356"/>
        </pc:sldMkLst>
      </pc:sldChg>
      <pc:sldChg chg="modSp del mod">
        <pc:chgData name="Dzintars Jaunzems" userId="35c8af78-ffa4-4d03-9fab-2d90d2279e28" providerId="ADAL" clId="{674887CD-472E-437D-BDFD-9C59D1688014}" dt="2025-05-06T07:50:08.875" v="3006" actId="47"/>
        <pc:sldMkLst>
          <pc:docMk/>
          <pc:sldMk cId="159213996" sldId="357"/>
        </pc:sldMkLst>
      </pc:sldChg>
      <pc:sldChg chg="modSp del mod">
        <pc:chgData name="Dzintars Jaunzems" userId="35c8af78-ffa4-4d03-9fab-2d90d2279e28" providerId="ADAL" clId="{674887CD-472E-437D-BDFD-9C59D1688014}" dt="2025-05-06T07:50:08.875" v="3006" actId="47"/>
        <pc:sldMkLst>
          <pc:docMk/>
          <pc:sldMk cId="1589913976" sldId="358"/>
        </pc:sldMkLst>
      </pc:sldChg>
      <pc:sldChg chg="modSp del mod">
        <pc:chgData name="Dzintars Jaunzems" userId="35c8af78-ffa4-4d03-9fab-2d90d2279e28" providerId="ADAL" clId="{674887CD-472E-437D-BDFD-9C59D1688014}" dt="2025-05-06T07:50:08.875" v="3006" actId="47"/>
        <pc:sldMkLst>
          <pc:docMk/>
          <pc:sldMk cId="3831761396" sldId="359"/>
        </pc:sldMkLst>
      </pc:sldChg>
      <pc:sldChg chg="modSp del mod">
        <pc:chgData name="Dzintars Jaunzems" userId="35c8af78-ffa4-4d03-9fab-2d90d2279e28" providerId="ADAL" clId="{674887CD-472E-437D-BDFD-9C59D1688014}" dt="2025-05-06T07:50:08.875" v="3006" actId="47"/>
        <pc:sldMkLst>
          <pc:docMk/>
          <pc:sldMk cId="3154544765" sldId="360"/>
        </pc:sldMkLst>
      </pc:sldChg>
      <pc:sldChg chg="modSp del mod">
        <pc:chgData name="Dzintars Jaunzems" userId="35c8af78-ffa4-4d03-9fab-2d90d2279e28" providerId="ADAL" clId="{674887CD-472E-437D-BDFD-9C59D1688014}" dt="2025-05-06T07:50:08.875" v="3006" actId="47"/>
        <pc:sldMkLst>
          <pc:docMk/>
          <pc:sldMk cId="4094791014" sldId="361"/>
        </pc:sldMkLst>
      </pc:sldChg>
      <pc:sldChg chg="modSp del mod">
        <pc:chgData name="Dzintars Jaunzems" userId="35c8af78-ffa4-4d03-9fab-2d90d2279e28" providerId="ADAL" clId="{674887CD-472E-437D-BDFD-9C59D1688014}" dt="2025-05-06T07:50:08.875" v="3006" actId="47"/>
        <pc:sldMkLst>
          <pc:docMk/>
          <pc:sldMk cId="3876893193" sldId="362"/>
        </pc:sldMkLst>
      </pc:sldChg>
      <pc:sldChg chg="modSp del mod">
        <pc:chgData name="Dzintars Jaunzems" userId="35c8af78-ffa4-4d03-9fab-2d90d2279e28" providerId="ADAL" clId="{674887CD-472E-437D-BDFD-9C59D1688014}" dt="2025-05-06T07:49:36.851" v="3005" actId="47"/>
        <pc:sldMkLst>
          <pc:docMk/>
          <pc:sldMk cId="2575490306" sldId="363"/>
        </pc:sldMkLst>
      </pc:sldChg>
      <pc:sldChg chg="modSp del mod">
        <pc:chgData name="Dzintars Jaunzems" userId="35c8af78-ffa4-4d03-9fab-2d90d2279e28" providerId="ADAL" clId="{674887CD-472E-437D-BDFD-9C59D1688014}" dt="2025-05-06T07:50:08.875" v="3006" actId="47"/>
        <pc:sldMkLst>
          <pc:docMk/>
          <pc:sldMk cId="3775819150" sldId="366"/>
        </pc:sldMkLst>
      </pc:sldChg>
      <pc:sldChg chg="modSp del mod">
        <pc:chgData name="Dzintars Jaunzems" userId="35c8af78-ffa4-4d03-9fab-2d90d2279e28" providerId="ADAL" clId="{674887CD-472E-437D-BDFD-9C59D1688014}" dt="2025-05-06T07:50:08.875" v="3006" actId="47"/>
        <pc:sldMkLst>
          <pc:docMk/>
          <pc:sldMk cId="1605677361" sldId="367"/>
        </pc:sldMkLst>
      </pc:sldChg>
      <pc:sldChg chg="modSp del mod">
        <pc:chgData name="Dzintars Jaunzems" userId="35c8af78-ffa4-4d03-9fab-2d90d2279e28" providerId="ADAL" clId="{674887CD-472E-437D-BDFD-9C59D1688014}" dt="2025-05-06T07:50:08.875" v="3006" actId="47"/>
        <pc:sldMkLst>
          <pc:docMk/>
          <pc:sldMk cId="455377390" sldId="368"/>
        </pc:sldMkLst>
      </pc:sldChg>
      <pc:sldChg chg="modSp del mod">
        <pc:chgData name="Dzintars Jaunzems" userId="35c8af78-ffa4-4d03-9fab-2d90d2279e28" providerId="ADAL" clId="{674887CD-472E-437D-BDFD-9C59D1688014}" dt="2025-05-06T07:50:08.875" v="3006" actId="47"/>
        <pc:sldMkLst>
          <pc:docMk/>
          <pc:sldMk cId="2659646080" sldId="370"/>
        </pc:sldMkLst>
      </pc:sldChg>
      <pc:sldChg chg="modSp del mod">
        <pc:chgData name="Dzintars Jaunzems" userId="35c8af78-ffa4-4d03-9fab-2d90d2279e28" providerId="ADAL" clId="{674887CD-472E-437D-BDFD-9C59D1688014}" dt="2025-05-06T07:50:08.875" v="3006" actId="47"/>
        <pc:sldMkLst>
          <pc:docMk/>
          <pc:sldMk cId="2372008807" sldId="371"/>
        </pc:sldMkLst>
      </pc:sldChg>
      <pc:sldChg chg="modSp del mod">
        <pc:chgData name="Dzintars Jaunzems" userId="35c8af78-ffa4-4d03-9fab-2d90d2279e28" providerId="ADAL" clId="{674887CD-472E-437D-BDFD-9C59D1688014}" dt="2025-05-06T07:50:08.875" v="3006" actId="47"/>
        <pc:sldMkLst>
          <pc:docMk/>
          <pc:sldMk cId="2211208127" sldId="372"/>
        </pc:sldMkLst>
      </pc:sldChg>
      <pc:sldChg chg="modSp del mod">
        <pc:chgData name="Dzintars Jaunzems" userId="35c8af78-ffa4-4d03-9fab-2d90d2279e28" providerId="ADAL" clId="{674887CD-472E-437D-BDFD-9C59D1688014}" dt="2025-05-06T07:50:08.875" v="3006" actId="47"/>
        <pc:sldMkLst>
          <pc:docMk/>
          <pc:sldMk cId="3180140779" sldId="373"/>
        </pc:sldMkLst>
      </pc:sldChg>
      <pc:sldChg chg="modSp del mod">
        <pc:chgData name="Dzintars Jaunzems" userId="35c8af78-ffa4-4d03-9fab-2d90d2279e28" providerId="ADAL" clId="{674887CD-472E-437D-BDFD-9C59D1688014}" dt="2025-05-06T07:50:08.875" v="3006" actId="47"/>
        <pc:sldMkLst>
          <pc:docMk/>
          <pc:sldMk cId="490197093" sldId="374"/>
        </pc:sldMkLst>
      </pc:sldChg>
      <pc:sldChg chg="modSp del mod">
        <pc:chgData name="Dzintars Jaunzems" userId="35c8af78-ffa4-4d03-9fab-2d90d2279e28" providerId="ADAL" clId="{674887CD-472E-437D-BDFD-9C59D1688014}" dt="2025-05-06T07:50:08.875" v="3006" actId="47"/>
        <pc:sldMkLst>
          <pc:docMk/>
          <pc:sldMk cId="1894003966" sldId="375"/>
        </pc:sldMkLst>
      </pc:sldChg>
      <pc:sldChg chg="addSp delSp modSp new del mod modClrScheme chgLayout">
        <pc:chgData name="Dzintars Jaunzems" userId="35c8af78-ffa4-4d03-9fab-2d90d2279e28" providerId="ADAL" clId="{674887CD-472E-437D-BDFD-9C59D1688014}" dt="2025-05-07T06:37:21.393" v="4402" actId="47"/>
        <pc:sldMkLst>
          <pc:docMk/>
          <pc:sldMk cId="4248184230" sldId="376"/>
        </pc:sldMkLst>
        <pc:spChg chg="add mod ord">
          <ac:chgData name="Dzintars Jaunzems" userId="35c8af78-ffa4-4d03-9fab-2d90d2279e28" providerId="ADAL" clId="{674887CD-472E-437D-BDFD-9C59D1688014}" dt="2025-05-06T08:04:20.139" v="3196" actId="790"/>
          <ac:spMkLst>
            <pc:docMk/>
            <pc:sldMk cId="4248184230" sldId="376"/>
            <ac:spMk id="5" creationId="{9580AD4C-A0FB-D756-DC43-39C25E88D807}"/>
          </ac:spMkLst>
        </pc:spChg>
      </pc:sldChg>
      <pc:sldChg chg="addSp modSp new del mod">
        <pc:chgData name="Dzintars Jaunzems" userId="35c8af78-ffa4-4d03-9fab-2d90d2279e28" providerId="ADAL" clId="{674887CD-472E-437D-BDFD-9C59D1688014}" dt="2025-05-07T06:37:30.917" v="4410" actId="47"/>
        <pc:sldMkLst>
          <pc:docMk/>
          <pc:sldMk cId="2976415648" sldId="377"/>
        </pc:sldMkLst>
        <pc:spChg chg="mod">
          <ac:chgData name="Dzintars Jaunzems" userId="35c8af78-ffa4-4d03-9fab-2d90d2279e28" providerId="ADAL" clId="{674887CD-472E-437D-BDFD-9C59D1688014}" dt="2025-05-06T08:04:20.139" v="3196" actId="790"/>
          <ac:spMkLst>
            <pc:docMk/>
            <pc:sldMk cId="2976415648" sldId="377"/>
            <ac:spMk id="2" creationId="{914BC606-0C94-B454-26C3-D8A3089B1479}"/>
          </ac:spMkLst>
        </pc:spChg>
        <pc:spChg chg="mod">
          <ac:chgData name="Dzintars Jaunzems" userId="35c8af78-ffa4-4d03-9fab-2d90d2279e28" providerId="ADAL" clId="{674887CD-472E-437D-BDFD-9C59D1688014}" dt="2025-05-06T08:04:20.139" v="3196" actId="790"/>
          <ac:spMkLst>
            <pc:docMk/>
            <pc:sldMk cId="2976415648" sldId="377"/>
            <ac:spMk id="3" creationId="{DDA0FD86-2C8B-48E7-8AE4-FFA84F40EF56}"/>
          </ac:spMkLst>
        </pc:spChg>
      </pc:sldChg>
      <pc:sldChg chg="addSp delSp modSp new del mod">
        <pc:chgData name="Dzintars Jaunzems" userId="35c8af78-ffa4-4d03-9fab-2d90d2279e28" providerId="ADAL" clId="{674887CD-472E-437D-BDFD-9C59D1688014}" dt="2025-04-30T06:59:44.340" v="1967" actId="2696"/>
        <pc:sldMkLst>
          <pc:docMk/>
          <pc:sldMk cId="2184780253" sldId="378"/>
        </pc:sldMkLst>
      </pc:sldChg>
      <pc:sldChg chg="delSp modSp add del mod ord">
        <pc:chgData name="Dzintars Jaunzems" userId="35c8af78-ffa4-4d03-9fab-2d90d2279e28" providerId="ADAL" clId="{674887CD-472E-437D-BDFD-9C59D1688014}" dt="2025-05-07T07:25:13.076" v="5083" actId="47"/>
        <pc:sldMkLst>
          <pc:docMk/>
          <pc:sldMk cId="2797333727" sldId="378"/>
        </pc:sldMkLst>
        <pc:spChg chg="mod">
          <ac:chgData name="Dzintars Jaunzems" userId="35c8af78-ffa4-4d03-9fab-2d90d2279e28" providerId="ADAL" clId="{674887CD-472E-437D-BDFD-9C59D1688014}" dt="2025-05-07T06:52:43.685" v="4869" actId="790"/>
          <ac:spMkLst>
            <pc:docMk/>
            <pc:sldMk cId="2797333727" sldId="378"/>
            <ac:spMk id="2" creationId="{AD6ECA65-E66F-579F-D587-4AFBCA6A6109}"/>
          </ac:spMkLst>
        </pc:spChg>
        <pc:spChg chg="mod">
          <ac:chgData name="Dzintars Jaunzems" userId="35c8af78-ffa4-4d03-9fab-2d90d2279e28" providerId="ADAL" clId="{674887CD-472E-437D-BDFD-9C59D1688014}" dt="2025-05-07T06:52:43.685" v="4869" actId="790"/>
          <ac:spMkLst>
            <pc:docMk/>
            <pc:sldMk cId="2797333727" sldId="378"/>
            <ac:spMk id="3" creationId="{46C834A9-1E35-94C7-EFC1-91AAB675740E}"/>
          </ac:spMkLst>
        </pc:spChg>
        <pc:spChg chg="mod">
          <ac:chgData name="Dzintars Jaunzems" userId="35c8af78-ffa4-4d03-9fab-2d90d2279e28" providerId="ADAL" clId="{674887CD-472E-437D-BDFD-9C59D1688014}" dt="2025-05-07T06:52:43.685" v="4869" actId="790"/>
          <ac:spMkLst>
            <pc:docMk/>
            <pc:sldMk cId="2797333727" sldId="378"/>
            <ac:spMk id="7" creationId="{DCA8FCC4-AF07-4D6F-053C-5564CA90502D}"/>
          </ac:spMkLst>
        </pc:spChg>
        <pc:picChg chg="del">
          <ac:chgData name="Dzintars Jaunzems" userId="35c8af78-ffa4-4d03-9fab-2d90d2279e28" providerId="ADAL" clId="{674887CD-472E-437D-BDFD-9C59D1688014}" dt="2025-05-07T07:23:01.803" v="5048" actId="21"/>
          <ac:picMkLst>
            <pc:docMk/>
            <pc:sldMk cId="2797333727" sldId="378"/>
            <ac:picMk id="1026" creationId="{0A33B200-A055-6901-5DE0-FF8A8C68903B}"/>
          </ac:picMkLst>
        </pc:picChg>
      </pc:sldChg>
      <pc:sldChg chg="modSp new del mod">
        <pc:chgData name="Dzintars Jaunzems" userId="35c8af78-ffa4-4d03-9fab-2d90d2279e28" providerId="ADAL" clId="{674887CD-472E-437D-BDFD-9C59D1688014}" dt="2025-04-30T06:59:44.340" v="1967" actId="2696"/>
        <pc:sldMkLst>
          <pc:docMk/>
          <pc:sldMk cId="2792412885" sldId="379"/>
        </pc:sldMkLst>
      </pc:sldChg>
      <pc:sldChg chg="modSp add del mod">
        <pc:chgData name="Dzintars Jaunzems" userId="35c8af78-ffa4-4d03-9fab-2d90d2279e28" providerId="ADAL" clId="{674887CD-472E-437D-BDFD-9C59D1688014}" dt="2025-05-07T09:03:50.501" v="6696" actId="47"/>
        <pc:sldMkLst>
          <pc:docMk/>
          <pc:sldMk cId="3670125119" sldId="379"/>
        </pc:sldMkLst>
        <pc:spChg chg="mod">
          <ac:chgData name="Dzintars Jaunzems" userId="35c8af78-ffa4-4d03-9fab-2d90d2279e28" providerId="ADAL" clId="{674887CD-472E-437D-BDFD-9C59D1688014}" dt="2025-05-07T06:52:43.685" v="4869" actId="790"/>
          <ac:spMkLst>
            <pc:docMk/>
            <pc:sldMk cId="3670125119" sldId="379"/>
            <ac:spMk id="2" creationId="{EDE22441-A9B3-033D-5B89-A179BCE39B17}"/>
          </ac:spMkLst>
        </pc:spChg>
        <pc:spChg chg="mod">
          <ac:chgData name="Dzintars Jaunzems" userId="35c8af78-ffa4-4d03-9fab-2d90d2279e28" providerId="ADAL" clId="{674887CD-472E-437D-BDFD-9C59D1688014}" dt="2025-05-07T06:52:43.685" v="4869" actId="790"/>
          <ac:spMkLst>
            <pc:docMk/>
            <pc:sldMk cId="3670125119" sldId="379"/>
            <ac:spMk id="3" creationId="{A7F985E3-0ED1-5911-E823-24B7B703B16B}"/>
          </ac:spMkLst>
        </pc:spChg>
      </pc:sldChg>
      <pc:sldChg chg="addSp modSp new del mod">
        <pc:chgData name="Dzintars Jaunzems" userId="35c8af78-ffa4-4d03-9fab-2d90d2279e28" providerId="ADAL" clId="{674887CD-472E-437D-BDFD-9C59D1688014}" dt="2025-05-06T15:11:52.702" v="4206" actId="47"/>
        <pc:sldMkLst>
          <pc:docMk/>
          <pc:sldMk cId="3692807423" sldId="380"/>
        </pc:sldMkLst>
        <pc:spChg chg="mod">
          <ac:chgData name="Dzintars Jaunzems" userId="35c8af78-ffa4-4d03-9fab-2d90d2279e28" providerId="ADAL" clId="{674887CD-472E-437D-BDFD-9C59D1688014}" dt="2025-05-06T08:04:20.139" v="3196" actId="790"/>
          <ac:spMkLst>
            <pc:docMk/>
            <pc:sldMk cId="3692807423" sldId="380"/>
            <ac:spMk id="2" creationId="{C6583D91-9688-6E1D-4435-C7D7D1A96949}"/>
          </ac:spMkLst>
        </pc:spChg>
        <pc:spChg chg="mod">
          <ac:chgData name="Dzintars Jaunzems" userId="35c8af78-ffa4-4d03-9fab-2d90d2279e28" providerId="ADAL" clId="{674887CD-472E-437D-BDFD-9C59D1688014}" dt="2025-05-06T08:04:20.139" v="3196" actId="790"/>
          <ac:spMkLst>
            <pc:docMk/>
            <pc:sldMk cId="3692807423" sldId="380"/>
            <ac:spMk id="3" creationId="{109F2FFD-9323-B623-8794-5CA76EE067E6}"/>
          </ac:spMkLst>
        </pc:spChg>
        <pc:spChg chg="add mod">
          <ac:chgData name="Dzintars Jaunzems" userId="35c8af78-ffa4-4d03-9fab-2d90d2279e28" providerId="ADAL" clId="{674887CD-472E-437D-BDFD-9C59D1688014}" dt="2025-05-06T08:04:20.139" v="3196" actId="790"/>
          <ac:spMkLst>
            <pc:docMk/>
            <pc:sldMk cId="3692807423" sldId="380"/>
            <ac:spMk id="5" creationId="{4C7A50D7-2B4A-0413-3FC1-DBF7D3ABC36D}"/>
          </ac:spMkLst>
        </pc:spChg>
      </pc:sldChg>
      <pc:sldChg chg="addSp delSp modSp new del mod ord">
        <pc:chgData name="Dzintars Jaunzems" userId="35c8af78-ffa4-4d03-9fab-2d90d2279e28" providerId="ADAL" clId="{674887CD-472E-437D-BDFD-9C59D1688014}" dt="2025-05-07T09:03:50.501" v="6696" actId="47"/>
        <pc:sldMkLst>
          <pc:docMk/>
          <pc:sldMk cId="2714420490" sldId="381"/>
        </pc:sldMkLst>
        <pc:spChg chg="mod">
          <ac:chgData name="Dzintars Jaunzems" userId="35c8af78-ffa4-4d03-9fab-2d90d2279e28" providerId="ADAL" clId="{674887CD-472E-437D-BDFD-9C59D1688014}" dt="2025-05-07T06:52:43.685" v="4869" actId="790"/>
          <ac:spMkLst>
            <pc:docMk/>
            <pc:sldMk cId="2714420490" sldId="381"/>
            <ac:spMk id="2" creationId="{76AB7B1C-6E1A-7895-DD04-AE1BB64B3BD1}"/>
          </ac:spMkLst>
        </pc:spChg>
        <pc:spChg chg="mod">
          <ac:chgData name="Dzintars Jaunzems" userId="35c8af78-ffa4-4d03-9fab-2d90d2279e28" providerId="ADAL" clId="{674887CD-472E-437D-BDFD-9C59D1688014}" dt="2025-05-07T06:52:43.685" v="4869" actId="790"/>
          <ac:spMkLst>
            <pc:docMk/>
            <pc:sldMk cId="2714420490" sldId="381"/>
            <ac:spMk id="3" creationId="{E968EB72-E8F3-BECC-3364-5EDBEB57FC28}"/>
          </ac:spMkLst>
        </pc:spChg>
        <pc:picChg chg="add del mod">
          <ac:chgData name="Dzintars Jaunzems" userId="35c8af78-ffa4-4d03-9fab-2d90d2279e28" providerId="ADAL" clId="{674887CD-472E-437D-BDFD-9C59D1688014}" dt="2025-05-07T07:25:35.360" v="5087" actId="21"/>
          <ac:picMkLst>
            <pc:docMk/>
            <pc:sldMk cId="2714420490" sldId="381"/>
            <ac:picMk id="2050" creationId="{A2BAC062-2A58-F0C5-6EDE-78C606718117}"/>
          </ac:picMkLst>
        </pc:picChg>
      </pc:sldChg>
      <pc:sldChg chg="addSp delSp modSp new mod modClrScheme chgLayout">
        <pc:chgData name="Dzintars Jaunzems" userId="35c8af78-ffa4-4d03-9fab-2d90d2279e28" providerId="ADAL" clId="{674887CD-472E-437D-BDFD-9C59D1688014}" dt="2025-05-07T06:52:43.685" v="4869" actId="790"/>
        <pc:sldMkLst>
          <pc:docMk/>
          <pc:sldMk cId="1830732472" sldId="382"/>
        </pc:sldMkLst>
        <pc:spChg chg="mod ord">
          <ac:chgData name="Dzintars Jaunzems" userId="35c8af78-ffa4-4d03-9fab-2d90d2279e28" providerId="ADAL" clId="{674887CD-472E-437D-BDFD-9C59D1688014}" dt="2025-05-07T06:52:43.685" v="4869" actId="790"/>
          <ac:spMkLst>
            <pc:docMk/>
            <pc:sldMk cId="1830732472" sldId="382"/>
            <ac:spMk id="2" creationId="{32239CB3-17C5-E933-56A9-73F3319A7A0D}"/>
          </ac:spMkLst>
        </pc:spChg>
        <pc:spChg chg="add mod ord">
          <ac:chgData name="Dzintars Jaunzems" userId="35c8af78-ffa4-4d03-9fab-2d90d2279e28" providerId="ADAL" clId="{674887CD-472E-437D-BDFD-9C59D1688014}" dt="2025-05-07T06:52:43.685" v="4869" actId="790"/>
          <ac:spMkLst>
            <pc:docMk/>
            <pc:sldMk cId="1830732472" sldId="382"/>
            <ac:spMk id="7" creationId="{DCF229A8-8738-CA4D-D83F-2C039311AA06}"/>
          </ac:spMkLst>
        </pc:spChg>
        <pc:spChg chg="add mod ord">
          <ac:chgData name="Dzintars Jaunzems" userId="35c8af78-ffa4-4d03-9fab-2d90d2279e28" providerId="ADAL" clId="{674887CD-472E-437D-BDFD-9C59D1688014}" dt="2025-05-07T06:52:43.685" v="4869" actId="790"/>
          <ac:spMkLst>
            <pc:docMk/>
            <pc:sldMk cId="1830732472" sldId="382"/>
            <ac:spMk id="9" creationId="{28731177-8DC6-A303-B3C7-BAFFD7B275A8}"/>
          </ac:spMkLst>
        </pc:spChg>
        <pc:spChg chg="add mod ord">
          <ac:chgData name="Dzintars Jaunzems" userId="35c8af78-ffa4-4d03-9fab-2d90d2279e28" providerId="ADAL" clId="{674887CD-472E-437D-BDFD-9C59D1688014}" dt="2025-05-07T06:52:43.685" v="4869" actId="790"/>
          <ac:spMkLst>
            <pc:docMk/>
            <pc:sldMk cId="1830732472" sldId="382"/>
            <ac:spMk id="12" creationId="{48CB78B4-36C5-CBF0-3EC5-0CB01C387F0A}"/>
          </ac:spMkLst>
        </pc:spChg>
        <pc:spChg chg="mod">
          <ac:chgData name="Dzintars Jaunzems" userId="35c8af78-ffa4-4d03-9fab-2d90d2279e28" providerId="ADAL" clId="{674887CD-472E-437D-BDFD-9C59D1688014}" dt="2025-05-07T06:52:43.685" v="4869" actId="790"/>
          <ac:spMkLst>
            <pc:docMk/>
            <pc:sldMk cId="1830732472" sldId="382"/>
            <ac:spMk id="14" creationId="{780BF516-6D47-6EEA-8141-5B34FE23A7A2}"/>
          </ac:spMkLst>
        </pc:spChg>
        <pc:spChg chg="add mod ord">
          <ac:chgData name="Dzintars Jaunzems" userId="35c8af78-ffa4-4d03-9fab-2d90d2279e28" providerId="ADAL" clId="{674887CD-472E-437D-BDFD-9C59D1688014}" dt="2025-05-07T06:52:43.685" v="4869" actId="790"/>
          <ac:spMkLst>
            <pc:docMk/>
            <pc:sldMk cId="1830732472" sldId="382"/>
            <ac:spMk id="17" creationId="{820344A5-28F8-2CD8-2C4B-0D22C7128607}"/>
          </ac:spMkLst>
        </pc:spChg>
        <pc:graphicFrameChg chg="add mod">
          <ac:chgData name="Dzintars Jaunzems" userId="35c8af78-ffa4-4d03-9fab-2d90d2279e28" providerId="ADAL" clId="{674887CD-472E-437D-BDFD-9C59D1688014}" dt="2025-05-06T08:10:30.916" v="3249"/>
          <ac:graphicFrameMkLst>
            <pc:docMk/>
            <pc:sldMk cId="1830732472" sldId="382"/>
            <ac:graphicFrameMk id="6" creationId="{603B0689-C960-CA69-A84B-CD08657413DF}"/>
          </ac:graphicFrameMkLst>
        </pc:graphicFrameChg>
        <pc:graphicFrameChg chg="add mod">
          <ac:chgData name="Dzintars Jaunzems" userId="35c8af78-ffa4-4d03-9fab-2d90d2279e28" providerId="ADAL" clId="{674887CD-472E-437D-BDFD-9C59D1688014}" dt="2025-05-06T08:10:35.864" v="3251"/>
          <ac:graphicFrameMkLst>
            <pc:docMk/>
            <pc:sldMk cId="1830732472" sldId="382"/>
            <ac:graphicFrameMk id="11" creationId="{7F3E7A5B-9522-71A2-9A14-1FEF692E51B8}"/>
          </ac:graphicFrameMkLst>
        </pc:graphicFrameChg>
        <pc:graphicFrameChg chg="add mod">
          <ac:chgData name="Dzintars Jaunzems" userId="35c8af78-ffa4-4d03-9fab-2d90d2279e28" providerId="ADAL" clId="{674887CD-472E-437D-BDFD-9C59D1688014}" dt="2025-05-06T08:10:26.642" v="3247"/>
          <ac:graphicFrameMkLst>
            <pc:docMk/>
            <pc:sldMk cId="1830732472" sldId="382"/>
            <ac:graphicFrameMk id="16" creationId="{7532B97E-4D86-A9A6-7CC7-5328EB34BCD0}"/>
          </ac:graphicFrameMkLst>
        </pc:graphicFrameChg>
      </pc:sldChg>
      <pc:sldChg chg="modSp new del mod">
        <pc:chgData name="Dzintars Jaunzems" userId="35c8af78-ffa4-4d03-9fab-2d90d2279e28" providerId="ADAL" clId="{674887CD-472E-437D-BDFD-9C59D1688014}" dt="2025-05-07T08:46:08.209" v="6636" actId="47"/>
        <pc:sldMkLst>
          <pc:docMk/>
          <pc:sldMk cId="1511987752" sldId="383"/>
        </pc:sldMkLst>
        <pc:spChg chg="mod">
          <ac:chgData name="Dzintars Jaunzems" userId="35c8af78-ffa4-4d03-9fab-2d90d2279e28" providerId="ADAL" clId="{674887CD-472E-437D-BDFD-9C59D1688014}" dt="2025-05-07T06:52:43.685" v="4869" actId="790"/>
          <ac:spMkLst>
            <pc:docMk/>
            <pc:sldMk cId="1511987752" sldId="383"/>
            <ac:spMk id="2" creationId="{EF09E969-DA12-EDD9-12BD-D27228FE20D0}"/>
          </ac:spMkLst>
        </pc:spChg>
        <pc:spChg chg="mod">
          <ac:chgData name="Dzintars Jaunzems" userId="35c8af78-ffa4-4d03-9fab-2d90d2279e28" providerId="ADAL" clId="{674887CD-472E-437D-BDFD-9C59D1688014}" dt="2025-05-07T06:52:43.685" v="4869" actId="790"/>
          <ac:spMkLst>
            <pc:docMk/>
            <pc:sldMk cId="1511987752" sldId="383"/>
            <ac:spMk id="3" creationId="{1A17EACD-A256-ED99-0134-37C5CEEADB1E}"/>
          </ac:spMkLst>
        </pc:spChg>
      </pc:sldChg>
      <pc:sldChg chg="addSp delSp modSp new del mod chgLayout">
        <pc:chgData name="Dzintars Jaunzems" userId="35c8af78-ffa4-4d03-9fab-2d90d2279e28" providerId="ADAL" clId="{674887CD-472E-437D-BDFD-9C59D1688014}" dt="2025-04-30T07:00:41.912" v="1969" actId="47"/>
        <pc:sldMkLst>
          <pc:docMk/>
          <pc:sldMk cId="1279363079" sldId="384"/>
        </pc:sldMkLst>
      </pc:sldChg>
      <pc:sldChg chg="addSp delSp modSp new del mod modClrScheme chgLayout">
        <pc:chgData name="Dzintars Jaunzems" userId="35c8af78-ffa4-4d03-9fab-2d90d2279e28" providerId="ADAL" clId="{674887CD-472E-437D-BDFD-9C59D1688014}" dt="2025-04-30T07:00:44.382" v="1971" actId="47"/>
        <pc:sldMkLst>
          <pc:docMk/>
          <pc:sldMk cId="1743596657" sldId="385"/>
        </pc:sldMkLst>
      </pc:sldChg>
      <pc:sldChg chg="addSp modSp new del mod">
        <pc:chgData name="Dzintars Jaunzems" userId="35c8af78-ffa4-4d03-9fab-2d90d2279e28" providerId="ADAL" clId="{674887CD-472E-437D-BDFD-9C59D1688014}" dt="2025-04-30T07:00:43.192" v="1970" actId="47"/>
        <pc:sldMkLst>
          <pc:docMk/>
          <pc:sldMk cId="4048034652" sldId="386"/>
        </pc:sldMkLst>
      </pc:sldChg>
      <pc:sldChg chg="addSp delSp modSp new mod ord chgLayout modNotesTx">
        <pc:chgData name="Dzintars Jaunzems" userId="35c8af78-ffa4-4d03-9fab-2d90d2279e28" providerId="ADAL" clId="{674887CD-472E-437D-BDFD-9C59D1688014}" dt="2025-05-07T08:48:23.291" v="6694" actId="14100"/>
        <pc:sldMkLst>
          <pc:docMk/>
          <pc:sldMk cId="1545413443" sldId="387"/>
        </pc:sldMkLst>
        <pc:spChg chg="mod">
          <ac:chgData name="Dzintars Jaunzems" userId="35c8af78-ffa4-4d03-9fab-2d90d2279e28" providerId="ADAL" clId="{674887CD-472E-437D-BDFD-9C59D1688014}" dt="2025-05-07T06:52:43.685" v="4869" actId="790"/>
          <ac:spMkLst>
            <pc:docMk/>
            <pc:sldMk cId="1545413443" sldId="387"/>
            <ac:spMk id="2" creationId="{00C5821D-872D-A604-2078-8F1B50181C71}"/>
          </ac:spMkLst>
        </pc:spChg>
        <pc:spChg chg="mod">
          <ac:chgData name="Dzintars Jaunzems" userId="35c8af78-ffa4-4d03-9fab-2d90d2279e28" providerId="ADAL" clId="{674887CD-472E-437D-BDFD-9C59D1688014}" dt="2025-05-07T06:52:43.685" v="4869" actId="790"/>
          <ac:spMkLst>
            <pc:docMk/>
            <pc:sldMk cId="1545413443" sldId="387"/>
            <ac:spMk id="3" creationId="{24785BB1-8F8E-5C37-C24F-7F61EF4E1C63}"/>
          </ac:spMkLst>
        </pc:spChg>
        <pc:spChg chg="mod ord">
          <ac:chgData name="Dzintars Jaunzems" userId="35c8af78-ffa4-4d03-9fab-2d90d2279e28" providerId="ADAL" clId="{674887CD-472E-437D-BDFD-9C59D1688014}" dt="2025-05-07T06:52:43.685" v="4869" actId="790"/>
          <ac:spMkLst>
            <pc:docMk/>
            <pc:sldMk cId="1545413443" sldId="387"/>
            <ac:spMk id="4" creationId="{3E24093C-0E41-7C51-AAE8-5626FC901340}"/>
          </ac:spMkLst>
        </pc:spChg>
        <pc:spChg chg="add del mod ord">
          <ac:chgData name="Dzintars Jaunzems" userId="35c8af78-ffa4-4d03-9fab-2d90d2279e28" providerId="ADAL" clId="{674887CD-472E-437D-BDFD-9C59D1688014}" dt="2025-05-07T06:52:43.685" v="4869" actId="790"/>
          <ac:spMkLst>
            <pc:docMk/>
            <pc:sldMk cId="1545413443" sldId="387"/>
            <ac:spMk id="10" creationId="{95E110FD-F93F-6041-EFBB-360D873634F1}"/>
          </ac:spMkLst>
        </pc:spChg>
        <pc:spChg chg="add mod">
          <ac:chgData name="Dzintars Jaunzems" userId="35c8af78-ffa4-4d03-9fab-2d90d2279e28" providerId="ADAL" clId="{674887CD-472E-437D-BDFD-9C59D1688014}" dt="2025-05-07T06:52:43.685" v="4869" actId="790"/>
          <ac:spMkLst>
            <pc:docMk/>
            <pc:sldMk cId="1545413443" sldId="387"/>
            <ac:spMk id="13" creationId="{AE2F75DC-352B-0D1F-A288-94E2BD1E2E70}"/>
          </ac:spMkLst>
        </pc:spChg>
        <pc:picChg chg="add mod">
          <ac:chgData name="Dzintars Jaunzems" userId="35c8af78-ffa4-4d03-9fab-2d90d2279e28" providerId="ADAL" clId="{674887CD-472E-437D-BDFD-9C59D1688014}" dt="2025-05-07T08:48:23.291" v="6694" actId="14100"/>
          <ac:picMkLst>
            <pc:docMk/>
            <pc:sldMk cId="1545413443" sldId="387"/>
            <ac:picMk id="15" creationId="{D65AD130-7C1A-5999-3504-242ACEDC7ECD}"/>
          </ac:picMkLst>
        </pc:picChg>
      </pc:sldChg>
      <pc:sldChg chg="addSp delSp modSp new mod ord modNotesTx">
        <pc:chgData name="Dzintars Jaunzems" userId="35c8af78-ffa4-4d03-9fab-2d90d2279e28" providerId="ADAL" clId="{674887CD-472E-437D-BDFD-9C59D1688014}" dt="2025-05-07T06:54:10.559" v="4893" actId="20577"/>
        <pc:sldMkLst>
          <pc:docMk/>
          <pc:sldMk cId="2806482498" sldId="388"/>
        </pc:sldMkLst>
        <pc:spChg chg="mod">
          <ac:chgData name="Dzintars Jaunzems" userId="35c8af78-ffa4-4d03-9fab-2d90d2279e28" providerId="ADAL" clId="{674887CD-472E-437D-BDFD-9C59D1688014}" dt="2025-05-07T06:52:43.685" v="4869" actId="790"/>
          <ac:spMkLst>
            <pc:docMk/>
            <pc:sldMk cId="2806482498" sldId="388"/>
            <ac:spMk id="2" creationId="{DEAD9141-E97F-1614-E252-993302FB35BD}"/>
          </ac:spMkLst>
        </pc:spChg>
        <pc:spChg chg="mod">
          <ac:chgData name="Dzintars Jaunzems" userId="35c8af78-ffa4-4d03-9fab-2d90d2279e28" providerId="ADAL" clId="{674887CD-472E-437D-BDFD-9C59D1688014}" dt="2025-05-07T06:52:43.685" v="4869" actId="790"/>
          <ac:spMkLst>
            <pc:docMk/>
            <pc:sldMk cId="2806482498" sldId="388"/>
            <ac:spMk id="4" creationId="{38BA182F-3A86-F139-DE48-289B3758EC1A}"/>
          </ac:spMkLst>
        </pc:spChg>
        <pc:spChg chg="add del mod">
          <ac:chgData name="Dzintars Jaunzems" userId="35c8af78-ffa4-4d03-9fab-2d90d2279e28" providerId="ADAL" clId="{674887CD-472E-437D-BDFD-9C59D1688014}" dt="2025-05-06T13:07:26.333" v="4008"/>
          <ac:spMkLst>
            <pc:docMk/>
            <pc:sldMk cId="2806482498" sldId="388"/>
            <ac:spMk id="5" creationId="{CA26499F-7A87-EBA9-AF00-9E4E158D6649}"/>
          </ac:spMkLst>
        </pc:spChg>
        <pc:spChg chg="mod">
          <ac:chgData name="Dzintars Jaunzems" userId="35c8af78-ffa4-4d03-9fab-2d90d2279e28" providerId="ADAL" clId="{674887CD-472E-437D-BDFD-9C59D1688014}" dt="2025-05-07T06:52:43.685" v="4869" actId="790"/>
          <ac:spMkLst>
            <pc:docMk/>
            <pc:sldMk cId="2806482498" sldId="388"/>
            <ac:spMk id="6" creationId="{7F87E898-05EB-9AB4-360E-A77CB08CCFCF}"/>
          </ac:spMkLst>
        </pc:spChg>
        <pc:spChg chg="mod">
          <ac:chgData name="Dzintars Jaunzems" userId="35c8af78-ffa4-4d03-9fab-2d90d2279e28" providerId="ADAL" clId="{674887CD-472E-437D-BDFD-9C59D1688014}" dt="2025-05-07T06:52:43.685" v="4869" actId="790"/>
          <ac:spMkLst>
            <pc:docMk/>
            <pc:sldMk cId="2806482498" sldId="388"/>
            <ac:spMk id="7" creationId="{7B333212-285A-27BF-7CE1-A963447FD29E}"/>
          </ac:spMkLst>
        </pc:spChg>
        <pc:spChg chg="mod">
          <ac:chgData name="Dzintars Jaunzems" userId="35c8af78-ffa4-4d03-9fab-2d90d2279e28" providerId="ADAL" clId="{674887CD-472E-437D-BDFD-9C59D1688014}" dt="2025-05-07T06:54:10.559" v="4893" actId="20577"/>
          <ac:spMkLst>
            <pc:docMk/>
            <pc:sldMk cId="2806482498" sldId="388"/>
            <ac:spMk id="8" creationId="{5F9D93BA-8C9D-DFC1-0255-868C46EC087D}"/>
          </ac:spMkLst>
        </pc:spChg>
        <pc:spChg chg="mod">
          <ac:chgData name="Dzintars Jaunzems" userId="35c8af78-ffa4-4d03-9fab-2d90d2279e28" providerId="ADAL" clId="{674887CD-472E-437D-BDFD-9C59D1688014}" dt="2025-05-07T06:52:43.685" v="4869" actId="790"/>
          <ac:spMkLst>
            <pc:docMk/>
            <pc:sldMk cId="2806482498" sldId="388"/>
            <ac:spMk id="9" creationId="{136BC66E-E183-CB8E-FA3D-AD4D061EEF7F}"/>
          </ac:spMkLst>
        </pc:spChg>
        <pc:graphicFrameChg chg="add mod">
          <ac:chgData name="Dzintars Jaunzems" userId="35c8af78-ffa4-4d03-9fab-2d90d2279e28" providerId="ADAL" clId="{674887CD-472E-437D-BDFD-9C59D1688014}" dt="2025-05-06T13:07:30.832" v="4009"/>
          <ac:graphicFrameMkLst>
            <pc:docMk/>
            <pc:sldMk cId="2806482498" sldId="388"/>
            <ac:graphicFrameMk id="10" creationId="{5008E251-5240-ADB3-3A7B-A0DCF0C1764B}"/>
          </ac:graphicFrameMkLst>
        </pc:graphicFrameChg>
        <pc:graphicFrameChg chg="add del mod">
          <ac:chgData name="Dzintars Jaunzems" userId="35c8af78-ffa4-4d03-9fab-2d90d2279e28" providerId="ADAL" clId="{674887CD-472E-437D-BDFD-9C59D1688014}" dt="2025-05-06T13:07:24.008" v="4006" actId="478"/>
          <ac:graphicFrameMkLst>
            <pc:docMk/>
            <pc:sldMk cId="2806482498" sldId="388"/>
            <ac:graphicFrameMk id="11" creationId="{5008E251-5240-ADB3-3A7B-A0DCF0C1764B}"/>
          </ac:graphicFrameMkLst>
        </pc:graphicFrameChg>
        <pc:graphicFrameChg chg="add mod">
          <ac:chgData name="Dzintars Jaunzems" userId="35c8af78-ffa4-4d03-9fab-2d90d2279e28" providerId="ADAL" clId="{674887CD-472E-437D-BDFD-9C59D1688014}" dt="2025-04-29T09:18:39.632" v="632"/>
          <ac:graphicFrameMkLst>
            <pc:docMk/>
            <pc:sldMk cId="2806482498" sldId="388"/>
            <ac:graphicFrameMk id="12" creationId="{7228F36A-D597-F406-2C3D-50699D30A6D9}"/>
          </ac:graphicFrameMkLst>
        </pc:graphicFrameChg>
        <pc:graphicFrameChg chg="add mod">
          <ac:chgData name="Dzintars Jaunzems" userId="35c8af78-ffa4-4d03-9fab-2d90d2279e28" providerId="ADAL" clId="{674887CD-472E-437D-BDFD-9C59D1688014}" dt="2025-04-29T09:18:42.936" v="633"/>
          <ac:graphicFrameMkLst>
            <pc:docMk/>
            <pc:sldMk cId="2806482498" sldId="388"/>
            <ac:graphicFrameMk id="13" creationId="{59BA9B34-D627-1D6A-D05A-AC90CE88A4B4}"/>
          </ac:graphicFrameMkLst>
        </pc:graphicFrameChg>
      </pc:sldChg>
      <pc:sldChg chg="addSp delSp modSp new mod">
        <pc:chgData name="Dzintars Jaunzems" userId="35c8af78-ffa4-4d03-9fab-2d90d2279e28" providerId="ADAL" clId="{674887CD-472E-437D-BDFD-9C59D1688014}" dt="2025-05-07T06:59:06.557" v="4969" actId="20577"/>
        <pc:sldMkLst>
          <pc:docMk/>
          <pc:sldMk cId="4266353364" sldId="389"/>
        </pc:sldMkLst>
        <pc:spChg chg="mod">
          <ac:chgData name="Dzintars Jaunzems" userId="35c8af78-ffa4-4d03-9fab-2d90d2279e28" providerId="ADAL" clId="{674887CD-472E-437D-BDFD-9C59D1688014}" dt="2025-05-07T06:57:19.484" v="4949" actId="20577"/>
          <ac:spMkLst>
            <pc:docMk/>
            <pc:sldMk cId="4266353364" sldId="389"/>
            <ac:spMk id="2" creationId="{203E56BE-ECAA-5FD9-18BB-58C715548FF0}"/>
          </ac:spMkLst>
        </pc:spChg>
        <pc:spChg chg="mod">
          <ac:chgData name="Dzintars Jaunzems" userId="35c8af78-ffa4-4d03-9fab-2d90d2279e28" providerId="ADAL" clId="{674887CD-472E-437D-BDFD-9C59D1688014}" dt="2025-05-07T06:57:27.247" v="4952" actId="6549"/>
          <ac:spMkLst>
            <pc:docMk/>
            <pc:sldMk cId="4266353364" sldId="389"/>
            <ac:spMk id="4" creationId="{CE1A7873-7EB5-EC10-4081-6941BBC21828}"/>
          </ac:spMkLst>
        </pc:spChg>
        <pc:spChg chg="mod">
          <ac:chgData name="Dzintars Jaunzems" userId="35c8af78-ffa4-4d03-9fab-2d90d2279e28" providerId="ADAL" clId="{674887CD-472E-437D-BDFD-9C59D1688014}" dt="2025-05-07T06:52:43.685" v="4869" actId="790"/>
          <ac:spMkLst>
            <pc:docMk/>
            <pc:sldMk cId="4266353364" sldId="389"/>
            <ac:spMk id="6" creationId="{2A550559-48E0-E985-A329-95D83E2A7532}"/>
          </ac:spMkLst>
        </pc:spChg>
        <pc:spChg chg="mod">
          <ac:chgData name="Dzintars Jaunzems" userId="35c8af78-ffa4-4d03-9fab-2d90d2279e28" providerId="ADAL" clId="{674887CD-472E-437D-BDFD-9C59D1688014}" dt="2025-05-07T06:52:43.685" v="4869" actId="790"/>
          <ac:spMkLst>
            <pc:docMk/>
            <pc:sldMk cId="4266353364" sldId="389"/>
            <ac:spMk id="7" creationId="{ABC87DA1-F28F-8F00-E4BD-6594A369A928}"/>
          </ac:spMkLst>
        </pc:spChg>
        <pc:spChg chg="mod">
          <ac:chgData name="Dzintars Jaunzems" userId="35c8af78-ffa4-4d03-9fab-2d90d2279e28" providerId="ADAL" clId="{674887CD-472E-437D-BDFD-9C59D1688014}" dt="2025-05-07T06:59:06.557" v="4969" actId="20577"/>
          <ac:spMkLst>
            <pc:docMk/>
            <pc:sldMk cId="4266353364" sldId="389"/>
            <ac:spMk id="8" creationId="{2C17917F-0A52-8A86-3948-4D3FF231CB31}"/>
          </ac:spMkLst>
        </pc:spChg>
        <pc:spChg chg="mod">
          <ac:chgData name="Dzintars Jaunzems" userId="35c8af78-ffa4-4d03-9fab-2d90d2279e28" providerId="ADAL" clId="{674887CD-472E-437D-BDFD-9C59D1688014}" dt="2025-05-07T06:57:32.909" v="4955" actId="20577"/>
          <ac:spMkLst>
            <pc:docMk/>
            <pc:sldMk cId="4266353364" sldId="389"/>
            <ac:spMk id="9" creationId="{D3D7A9AE-F6D6-4209-BB83-6B06CA54AD4E}"/>
          </ac:spMkLst>
        </pc:spChg>
        <pc:graphicFrameChg chg="add mod">
          <ac:chgData name="Dzintars Jaunzems" userId="35c8af78-ffa4-4d03-9fab-2d90d2279e28" providerId="ADAL" clId="{674887CD-472E-437D-BDFD-9C59D1688014}" dt="2025-04-29T14:26:44.864" v="1663"/>
          <ac:graphicFrameMkLst>
            <pc:docMk/>
            <pc:sldMk cId="4266353364" sldId="389"/>
            <ac:graphicFrameMk id="16" creationId="{4944B6DD-3D4C-F2BE-B596-1BD4B17A941B}"/>
          </ac:graphicFrameMkLst>
        </pc:graphicFrameChg>
        <pc:graphicFrameChg chg="add mod">
          <ac:chgData name="Dzintars Jaunzems" userId="35c8af78-ffa4-4d03-9fab-2d90d2279e28" providerId="ADAL" clId="{674887CD-472E-437D-BDFD-9C59D1688014}" dt="2025-04-29T14:27:23.960" v="1671"/>
          <ac:graphicFrameMkLst>
            <pc:docMk/>
            <pc:sldMk cId="4266353364" sldId="389"/>
            <ac:graphicFrameMk id="21" creationId="{BDB7C37F-7443-0B72-353B-736F65AF4D80}"/>
          </ac:graphicFrameMkLst>
        </pc:graphicFrameChg>
        <pc:graphicFrameChg chg="add mod">
          <ac:chgData name="Dzintars Jaunzems" userId="35c8af78-ffa4-4d03-9fab-2d90d2279e28" providerId="ADAL" clId="{674887CD-472E-437D-BDFD-9C59D1688014}" dt="2025-04-29T14:27:15.975" v="1669"/>
          <ac:graphicFrameMkLst>
            <pc:docMk/>
            <pc:sldMk cId="4266353364" sldId="389"/>
            <ac:graphicFrameMk id="22" creationId="{A968B178-C695-84C2-A20D-0920DD627BD1}"/>
          </ac:graphicFrameMkLst>
        </pc:graphicFrameChg>
      </pc:sldChg>
      <pc:sldChg chg="addSp modSp new del mod ord">
        <pc:chgData name="Dzintars Jaunzems" userId="35c8af78-ffa4-4d03-9fab-2d90d2279e28" providerId="ADAL" clId="{674887CD-472E-437D-BDFD-9C59D1688014}" dt="2025-05-07T09:03:50.501" v="6696" actId="47"/>
        <pc:sldMkLst>
          <pc:docMk/>
          <pc:sldMk cId="3820906874" sldId="390"/>
        </pc:sldMkLst>
        <pc:spChg chg="mod">
          <ac:chgData name="Dzintars Jaunzems" userId="35c8af78-ffa4-4d03-9fab-2d90d2279e28" providerId="ADAL" clId="{674887CD-472E-437D-BDFD-9C59D1688014}" dt="2025-05-07T06:52:43.685" v="4869" actId="790"/>
          <ac:spMkLst>
            <pc:docMk/>
            <pc:sldMk cId="3820906874" sldId="390"/>
            <ac:spMk id="2" creationId="{B77DA0D0-3206-70B4-0D39-1AF1ED4E6EA4}"/>
          </ac:spMkLst>
        </pc:spChg>
        <pc:spChg chg="mod">
          <ac:chgData name="Dzintars Jaunzems" userId="35c8af78-ffa4-4d03-9fab-2d90d2279e28" providerId="ADAL" clId="{674887CD-472E-437D-BDFD-9C59D1688014}" dt="2025-05-07T06:52:43.685" v="4869" actId="790"/>
          <ac:spMkLst>
            <pc:docMk/>
            <pc:sldMk cId="3820906874" sldId="390"/>
            <ac:spMk id="3" creationId="{5F321279-E202-8F3C-C6BA-EE61FBC8D2FB}"/>
          </ac:spMkLst>
        </pc:spChg>
        <pc:spChg chg="mod">
          <ac:chgData name="Dzintars Jaunzems" userId="35c8af78-ffa4-4d03-9fab-2d90d2279e28" providerId="ADAL" clId="{674887CD-472E-437D-BDFD-9C59D1688014}" dt="2025-05-07T06:52:43.685" v="4869" actId="790"/>
          <ac:spMkLst>
            <pc:docMk/>
            <pc:sldMk cId="3820906874" sldId="390"/>
            <ac:spMk id="4" creationId="{489559DF-E434-534E-DC7A-74258C94E833}"/>
          </ac:spMkLst>
        </pc:spChg>
        <pc:spChg chg="mod">
          <ac:chgData name="Dzintars Jaunzems" userId="35c8af78-ffa4-4d03-9fab-2d90d2279e28" providerId="ADAL" clId="{674887CD-472E-437D-BDFD-9C59D1688014}" dt="2025-05-07T06:52:43.685" v="4869" actId="790"/>
          <ac:spMkLst>
            <pc:docMk/>
            <pc:sldMk cId="3820906874" sldId="390"/>
            <ac:spMk id="5" creationId="{043DAEA5-FFCF-0F75-9B88-C343966C9E95}"/>
          </ac:spMkLst>
        </pc:spChg>
        <pc:spChg chg="mod">
          <ac:chgData name="Dzintars Jaunzems" userId="35c8af78-ffa4-4d03-9fab-2d90d2279e28" providerId="ADAL" clId="{674887CD-472E-437D-BDFD-9C59D1688014}" dt="2025-05-07T06:52:43.685" v="4869" actId="790"/>
          <ac:spMkLst>
            <pc:docMk/>
            <pc:sldMk cId="3820906874" sldId="390"/>
            <ac:spMk id="6" creationId="{0EC68AC6-DAA8-AAF4-55D0-80718FDAEFBD}"/>
          </ac:spMkLst>
        </pc:spChg>
        <pc:spChg chg="mod">
          <ac:chgData name="Dzintars Jaunzems" userId="35c8af78-ffa4-4d03-9fab-2d90d2279e28" providerId="ADAL" clId="{674887CD-472E-437D-BDFD-9C59D1688014}" dt="2025-05-07T06:52:43.685" v="4869" actId="790"/>
          <ac:spMkLst>
            <pc:docMk/>
            <pc:sldMk cId="3820906874" sldId="390"/>
            <ac:spMk id="7" creationId="{A1D7C2C9-0F69-77D8-DDB6-A01736BCF00D}"/>
          </ac:spMkLst>
        </pc:spChg>
        <pc:spChg chg="mod">
          <ac:chgData name="Dzintars Jaunzems" userId="35c8af78-ffa4-4d03-9fab-2d90d2279e28" providerId="ADAL" clId="{674887CD-472E-437D-BDFD-9C59D1688014}" dt="2025-05-07T06:52:43.685" v="4869" actId="790"/>
          <ac:spMkLst>
            <pc:docMk/>
            <pc:sldMk cId="3820906874" sldId="390"/>
            <ac:spMk id="8" creationId="{51CAAE74-5B29-553A-3FC2-D85BE2D0AB80}"/>
          </ac:spMkLst>
        </pc:spChg>
        <pc:spChg chg="mod">
          <ac:chgData name="Dzintars Jaunzems" userId="35c8af78-ffa4-4d03-9fab-2d90d2279e28" providerId="ADAL" clId="{674887CD-472E-437D-BDFD-9C59D1688014}" dt="2025-05-07T06:52:43.685" v="4869" actId="790"/>
          <ac:spMkLst>
            <pc:docMk/>
            <pc:sldMk cId="3820906874" sldId="390"/>
            <ac:spMk id="9" creationId="{64CAE286-51FF-127E-AC82-E9BEA72D9973}"/>
          </ac:spMkLst>
        </pc:spChg>
        <pc:spChg chg="mod">
          <ac:chgData name="Dzintars Jaunzems" userId="35c8af78-ffa4-4d03-9fab-2d90d2279e28" providerId="ADAL" clId="{674887CD-472E-437D-BDFD-9C59D1688014}" dt="2025-05-07T06:52:43.685" v="4869" actId="790"/>
          <ac:spMkLst>
            <pc:docMk/>
            <pc:sldMk cId="3820906874" sldId="390"/>
            <ac:spMk id="10" creationId="{7E73A32E-0BD4-3721-7577-94C1528FBECE}"/>
          </ac:spMkLst>
        </pc:spChg>
      </pc:sldChg>
      <pc:sldChg chg="addSp delSp modSp add del mod modClrScheme chgLayout">
        <pc:chgData name="Dzintars Jaunzems" userId="35c8af78-ffa4-4d03-9fab-2d90d2279e28" providerId="ADAL" clId="{674887CD-472E-437D-BDFD-9C59D1688014}" dt="2025-05-07T09:03:44.644" v="6695" actId="47"/>
        <pc:sldMkLst>
          <pc:docMk/>
          <pc:sldMk cId="1158229983" sldId="391"/>
        </pc:sldMkLst>
        <pc:spChg chg="mod ord">
          <ac:chgData name="Dzintars Jaunzems" userId="35c8af78-ffa4-4d03-9fab-2d90d2279e28" providerId="ADAL" clId="{674887CD-472E-437D-BDFD-9C59D1688014}" dt="2025-05-07T06:52:43.685" v="4869" actId="790"/>
          <ac:spMkLst>
            <pc:docMk/>
            <pc:sldMk cId="1158229983" sldId="391"/>
            <ac:spMk id="2" creationId="{3A28A3CB-BA33-856F-D21D-BB6F39FD9198}"/>
          </ac:spMkLst>
        </pc:spChg>
        <pc:spChg chg="mod ord">
          <ac:chgData name="Dzintars Jaunzems" userId="35c8af78-ffa4-4d03-9fab-2d90d2279e28" providerId="ADAL" clId="{674887CD-472E-437D-BDFD-9C59D1688014}" dt="2025-05-07T06:52:43.685" v="4869" actId="790"/>
          <ac:spMkLst>
            <pc:docMk/>
            <pc:sldMk cId="1158229983" sldId="391"/>
            <ac:spMk id="4" creationId="{679B5F9E-3D58-3934-602E-B111090471AB}"/>
          </ac:spMkLst>
        </pc:spChg>
        <pc:spChg chg="mod ord">
          <ac:chgData name="Dzintars Jaunzems" userId="35c8af78-ffa4-4d03-9fab-2d90d2279e28" providerId="ADAL" clId="{674887CD-472E-437D-BDFD-9C59D1688014}" dt="2025-05-07T06:52:43.685" v="4869" actId="790"/>
          <ac:spMkLst>
            <pc:docMk/>
            <pc:sldMk cId="1158229983" sldId="391"/>
            <ac:spMk id="6" creationId="{3C83B622-7E53-B8BF-6D34-83CB6E74C52D}"/>
          </ac:spMkLst>
        </pc:spChg>
        <pc:spChg chg="mod ord">
          <ac:chgData name="Dzintars Jaunzems" userId="35c8af78-ffa4-4d03-9fab-2d90d2279e28" providerId="ADAL" clId="{674887CD-472E-437D-BDFD-9C59D1688014}" dt="2025-05-07T06:52:43.685" v="4869" actId="790"/>
          <ac:spMkLst>
            <pc:docMk/>
            <pc:sldMk cId="1158229983" sldId="391"/>
            <ac:spMk id="7" creationId="{238F87BC-36BD-0E3B-4F5B-8E0BA6A525CD}"/>
          </ac:spMkLst>
        </pc:spChg>
        <pc:spChg chg="mod ord">
          <ac:chgData name="Dzintars Jaunzems" userId="35c8af78-ffa4-4d03-9fab-2d90d2279e28" providerId="ADAL" clId="{674887CD-472E-437D-BDFD-9C59D1688014}" dt="2025-05-07T06:52:43.685" v="4869" actId="790"/>
          <ac:spMkLst>
            <pc:docMk/>
            <pc:sldMk cId="1158229983" sldId="391"/>
            <ac:spMk id="8" creationId="{5D598960-A960-B864-95BF-8EBA9DFA2E4C}"/>
          </ac:spMkLst>
        </pc:spChg>
        <pc:spChg chg="mod ord">
          <ac:chgData name="Dzintars Jaunzems" userId="35c8af78-ffa4-4d03-9fab-2d90d2279e28" providerId="ADAL" clId="{674887CD-472E-437D-BDFD-9C59D1688014}" dt="2025-05-07T06:52:43.685" v="4869" actId="790"/>
          <ac:spMkLst>
            <pc:docMk/>
            <pc:sldMk cId="1158229983" sldId="391"/>
            <ac:spMk id="9" creationId="{370D3A5D-4C9A-1FFE-EFC2-F5C28D624B6A}"/>
          </ac:spMkLst>
        </pc:spChg>
        <pc:spChg chg="add mod ord">
          <ac:chgData name="Dzintars Jaunzems" userId="35c8af78-ffa4-4d03-9fab-2d90d2279e28" providerId="ADAL" clId="{674887CD-472E-437D-BDFD-9C59D1688014}" dt="2025-05-07T06:52:43.685" v="4869" actId="790"/>
          <ac:spMkLst>
            <pc:docMk/>
            <pc:sldMk cId="1158229983" sldId="391"/>
            <ac:spMk id="15" creationId="{764BCCEA-E1CA-9E83-5413-2D23EB113D48}"/>
          </ac:spMkLst>
        </pc:spChg>
        <pc:spChg chg="add mod ord">
          <ac:chgData name="Dzintars Jaunzems" userId="35c8af78-ffa4-4d03-9fab-2d90d2279e28" providerId="ADAL" clId="{674887CD-472E-437D-BDFD-9C59D1688014}" dt="2025-05-07T06:52:43.685" v="4869" actId="790"/>
          <ac:spMkLst>
            <pc:docMk/>
            <pc:sldMk cId="1158229983" sldId="391"/>
            <ac:spMk id="16" creationId="{1ED59B81-EE11-AF7B-15CA-B66AF622C392}"/>
          </ac:spMkLst>
        </pc:spChg>
        <pc:spChg chg="add mod ord">
          <ac:chgData name="Dzintars Jaunzems" userId="35c8af78-ffa4-4d03-9fab-2d90d2279e28" providerId="ADAL" clId="{674887CD-472E-437D-BDFD-9C59D1688014}" dt="2025-05-07T06:52:43.685" v="4869" actId="790"/>
          <ac:spMkLst>
            <pc:docMk/>
            <pc:sldMk cId="1158229983" sldId="391"/>
            <ac:spMk id="17" creationId="{219739B3-51E1-86AA-00F7-1AE5C643F8C2}"/>
          </ac:spMkLst>
        </pc:spChg>
      </pc:sldChg>
      <pc:sldChg chg="addSp delSp modSp new del mod">
        <pc:chgData name="Dzintars Jaunzems" userId="35c8af78-ffa4-4d03-9fab-2d90d2279e28" providerId="ADAL" clId="{674887CD-472E-437D-BDFD-9C59D1688014}" dt="2025-05-06T15:12:39.409" v="4214" actId="47"/>
        <pc:sldMkLst>
          <pc:docMk/>
          <pc:sldMk cId="1704320016" sldId="392"/>
        </pc:sldMkLst>
        <pc:spChg chg="mod">
          <ac:chgData name="Dzintars Jaunzems" userId="35c8af78-ffa4-4d03-9fab-2d90d2279e28" providerId="ADAL" clId="{674887CD-472E-437D-BDFD-9C59D1688014}" dt="2025-05-06T08:04:20.139" v="3196" actId="790"/>
          <ac:spMkLst>
            <pc:docMk/>
            <pc:sldMk cId="1704320016" sldId="392"/>
            <ac:spMk id="2" creationId="{D288CD2E-C02A-48C0-F14D-450EB93A4287}"/>
          </ac:spMkLst>
        </pc:spChg>
        <pc:spChg chg="mod">
          <ac:chgData name="Dzintars Jaunzems" userId="35c8af78-ffa4-4d03-9fab-2d90d2279e28" providerId="ADAL" clId="{674887CD-472E-437D-BDFD-9C59D1688014}" dt="2025-05-06T08:04:20.139" v="3196" actId="790"/>
          <ac:spMkLst>
            <pc:docMk/>
            <pc:sldMk cId="1704320016" sldId="392"/>
            <ac:spMk id="3" creationId="{EAAC0F28-4A3F-A9F9-6D4C-A1ADC046BFEB}"/>
          </ac:spMkLst>
        </pc:spChg>
        <pc:spChg chg="mod">
          <ac:chgData name="Dzintars Jaunzems" userId="35c8af78-ffa4-4d03-9fab-2d90d2279e28" providerId="ADAL" clId="{674887CD-472E-437D-BDFD-9C59D1688014}" dt="2025-05-06T08:04:20.139" v="3196" actId="790"/>
          <ac:spMkLst>
            <pc:docMk/>
            <pc:sldMk cId="1704320016" sldId="392"/>
            <ac:spMk id="4" creationId="{AF902366-F22F-43F2-B1B8-5A2370FBDBBC}"/>
          </ac:spMkLst>
        </pc:spChg>
        <pc:spChg chg="mod">
          <ac:chgData name="Dzintars Jaunzems" userId="35c8af78-ffa4-4d03-9fab-2d90d2279e28" providerId="ADAL" clId="{674887CD-472E-437D-BDFD-9C59D1688014}" dt="2025-05-06T08:04:20.139" v="3196" actId="790"/>
          <ac:spMkLst>
            <pc:docMk/>
            <pc:sldMk cId="1704320016" sldId="392"/>
            <ac:spMk id="5" creationId="{909498B7-C5DB-65A6-C1F9-250175A55A22}"/>
          </ac:spMkLst>
        </pc:spChg>
        <pc:spChg chg="mod">
          <ac:chgData name="Dzintars Jaunzems" userId="35c8af78-ffa4-4d03-9fab-2d90d2279e28" providerId="ADAL" clId="{674887CD-472E-437D-BDFD-9C59D1688014}" dt="2025-05-06T08:04:20.139" v="3196" actId="790"/>
          <ac:spMkLst>
            <pc:docMk/>
            <pc:sldMk cId="1704320016" sldId="392"/>
            <ac:spMk id="7" creationId="{09900894-D7AB-3AC0-5CAA-0C853070D77B}"/>
          </ac:spMkLst>
        </pc:spChg>
        <pc:spChg chg="mod">
          <ac:chgData name="Dzintars Jaunzems" userId="35c8af78-ffa4-4d03-9fab-2d90d2279e28" providerId="ADAL" clId="{674887CD-472E-437D-BDFD-9C59D1688014}" dt="2025-05-06T08:04:20.139" v="3196" actId="790"/>
          <ac:spMkLst>
            <pc:docMk/>
            <pc:sldMk cId="1704320016" sldId="392"/>
            <ac:spMk id="8" creationId="{35357610-2523-F543-839B-A324C0D86AC0}"/>
          </ac:spMkLst>
        </pc:spChg>
        <pc:spChg chg="mod">
          <ac:chgData name="Dzintars Jaunzems" userId="35c8af78-ffa4-4d03-9fab-2d90d2279e28" providerId="ADAL" clId="{674887CD-472E-437D-BDFD-9C59D1688014}" dt="2025-05-06T08:04:20.139" v="3196" actId="790"/>
          <ac:spMkLst>
            <pc:docMk/>
            <pc:sldMk cId="1704320016" sldId="392"/>
            <ac:spMk id="10" creationId="{9A05B1AB-D753-78CA-891F-C7FDCD3AC804}"/>
          </ac:spMkLst>
        </pc:spChg>
        <pc:spChg chg="mod">
          <ac:chgData name="Dzintars Jaunzems" userId="35c8af78-ffa4-4d03-9fab-2d90d2279e28" providerId="ADAL" clId="{674887CD-472E-437D-BDFD-9C59D1688014}" dt="2025-05-06T08:04:20.139" v="3196" actId="790"/>
          <ac:spMkLst>
            <pc:docMk/>
            <pc:sldMk cId="1704320016" sldId="392"/>
            <ac:spMk id="11" creationId="{0480B9A6-0000-932E-1A4B-78DF5FE54323}"/>
          </ac:spMkLst>
        </pc:spChg>
      </pc:sldChg>
      <pc:sldChg chg="addSp delSp modSp new del mod ord chgLayout">
        <pc:chgData name="Dzintars Jaunzems" userId="35c8af78-ffa4-4d03-9fab-2d90d2279e28" providerId="ADAL" clId="{674887CD-472E-437D-BDFD-9C59D1688014}" dt="2025-05-06T15:12:39.409" v="4214" actId="47"/>
        <pc:sldMkLst>
          <pc:docMk/>
          <pc:sldMk cId="4013207697" sldId="393"/>
        </pc:sldMkLst>
        <pc:spChg chg="mod ord">
          <ac:chgData name="Dzintars Jaunzems" userId="35c8af78-ffa4-4d03-9fab-2d90d2279e28" providerId="ADAL" clId="{674887CD-472E-437D-BDFD-9C59D1688014}" dt="2025-05-06T08:04:20.139" v="3196" actId="790"/>
          <ac:spMkLst>
            <pc:docMk/>
            <pc:sldMk cId="4013207697" sldId="393"/>
            <ac:spMk id="2" creationId="{CFE075CC-9AD8-945B-F5E2-C0C28C7AC8F8}"/>
          </ac:spMkLst>
        </pc:spChg>
        <pc:spChg chg="add mod ord">
          <ac:chgData name="Dzintars Jaunzems" userId="35c8af78-ffa4-4d03-9fab-2d90d2279e28" providerId="ADAL" clId="{674887CD-472E-437D-BDFD-9C59D1688014}" dt="2025-05-06T08:04:20.139" v="3196" actId="790"/>
          <ac:spMkLst>
            <pc:docMk/>
            <pc:sldMk cId="4013207697" sldId="393"/>
            <ac:spMk id="42" creationId="{00B204AD-D449-F638-6A9E-8C292DE9091A}"/>
          </ac:spMkLst>
        </pc:spChg>
        <pc:spChg chg="add mod ord">
          <ac:chgData name="Dzintars Jaunzems" userId="35c8af78-ffa4-4d03-9fab-2d90d2279e28" providerId="ADAL" clId="{674887CD-472E-437D-BDFD-9C59D1688014}" dt="2025-05-06T08:04:20.139" v="3196" actId="790"/>
          <ac:spMkLst>
            <pc:docMk/>
            <pc:sldMk cId="4013207697" sldId="393"/>
            <ac:spMk id="43" creationId="{BD0F402E-4061-923A-CD31-43AEC42D73C0}"/>
          </ac:spMkLst>
        </pc:spChg>
        <pc:spChg chg="add mod ord">
          <ac:chgData name="Dzintars Jaunzems" userId="35c8af78-ffa4-4d03-9fab-2d90d2279e28" providerId="ADAL" clId="{674887CD-472E-437D-BDFD-9C59D1688014}" dt="2025-05-06T08:04:20.139" v="3196" actId="790"/>
          <ac:spMkLst>
            <pc:docMk/>
            <pc:sldMk cId="4013207697" sldId="393"/>
            <ac:spMk id="44" creationId="{1058C6E7-4CC3-AE9E-5DCF-38DD20576BB8}"/>
          </ac:spMkLst>
        </pc:spChg>
      </pc:sldChg>
      <pc:sldChg chg="addSp delSp modSp new del mod">
        <pc:chgData name="Dzintars Jaunzems" userId="35c8af78-ffa4-4d03-9fab-2d90d2279e28" providerId="ADAL" clId="{674887CD-472E-437D-BDFD-9C59D1688014}" dt="2025-05-06T15:12:44.831" v="4215" actId="47"/>
        <pc:sldMkLst>
          <pc:docMk/>
          <pc:sldMk cId="2593955822" sldId="394"/>
        </pc:sldMkLst>
        <pc:spChg chg="mod">
          <ac:chgData name="Dzintars Jaunzems" userId="35c8af78-ffa4-4d03-9fab-2d90d2279e28" providerId="ADAL" clId="{674887CD-472E-437D-BDFD-9C59D1688014}" dt="2025-05-06T08:04:20.139" v="3196" actId="790"/>
          <ac:spMkLst>
            <pc:docMk/>
            <pc:sldMk cId="2593955822" sldId="394"/>
            <ac:spMk id="2" creationId="{9A56EF9C-2FD8-C53D-D961-85B989F74087}"/>
          </ac:spMkLst>
        </pc:spChg>
        <pc:spChg chg="mod">
          <ac:chgData name="Dzintars Jaunzems" userId="35c8af78-ffa4-4d03-9fab-2d90d2279e28" providerId="ADAL" clId="{674887CD-472E-437D-BDFD-9C59D1688014}" dt="2025-05-06T08:04:20.139" v="3196" actId="790"/>
          <ac:spMkLst>
            <pc:docMk/>
            <pc:sldMk cId="2593955822" sldId="394"/>
            <ac:spMk id="3" creationId="{1E40929D-8CB3-E3DF-0B01-3C092652B30E}"/>
          </ac:spMkLst>
        </pc:spChg>
        <pc:spChg chg="mod">
          <ac:chgData name="Dzintars Jaunzems" userId="35c8af78-ffa4-4d03-9fab-2d90d2279e28" providerId="ADAL" clId="{674887CD-472E-437D-BDFD-9C59D1688014}" dt="2025-05-06T08:04:20.139" v="3196" actId="790"/>
          <ac:spMkLst>
            <pc:docMk/>
            <pc:sldMk cId="2593955822" sldId="394"/>
            <ac:spMk id="4" creationId="{46107FC1-D355-095A-ECF6-CD7584DE85F6}"/>
          </ac:spMkLst>
        </pc:spChg>
        <pc:spChg chg="mod">
          <ac:chgData name="Dzintars Jaunzems" userId="35c8af78-ffa4-4d03-9fab-2d90d2279e28" providerId="ADAL" clId="{674887CD-472E-437D-BDFD-9C59D1688014}" dt="2025-05-06T08:04:20.139" v="3196" actId="790"/>
          <ac:spMkLst>
            <pc:docMk/>
            <pc:sldMk cId="2593955822" sldId="394"/>
            <ac:spMk id="5" creationId="{04731EC1-6644-C5AB-8592-D6553DC0E3BD}"/>
          </ac:spMkLst>
        </pc:spChg>
        <pc:spChg chg="mod">
          <ac:chgData name="Dzintars Jaunzems" userId="35c8af78-ffa4-4d03-9fab-2d90d2279e28" providerId="ADAL" clId="{674887CD-472E-437D-BDFD-9C59D1688014}" dt="2025-05-06T08:04:20.139" v="3196" actId="790"/>
          <ac:spMkLst>
            <pc:docMk/>
            <pc:sldMk cId="2593955822" sldId="394"/>
            <ac:spMk id="7" creationId="{FF88DF04-8A3B-3EF3-E291-2358D91F2B1B}"/>
          </ac:spMkLst>
        </pc:spChg>
        <pc:spChg chg="mod">
          <ac:chgData name="Dzintars Jaunzems" userId="35c8af78-ffa4-4d03-9fab-2d90d2279e28" providerId="ADAL" clId="{674887CD-472E-437D-BDFD-9C59D1688014}" dt="2025-05-06T08:04:20.139" v="3196" actId="790"/>
          <ac:spMkLst>
            <pc:docMk/>
            <pc:sldMk cId="2593955822" sldId="394"/>
            <ac:spMk id="8" creationId="{5BC0DE2C-7003-81DE-25C0-240E5A7B1A96}"/>
          </ac:spMkLst>
        </pc:spChg>
        <pc:spChg chg="mod">
          <ac:chgData name="Dzintars Jaunzems" userId="35c8af78-ffa4-4d03-9fab-2d90d2279e28" providerId="ADAL" clId="{674887CD-472E-437D-BDFD-9C59D1688014}" dt="2025-05-06T08:04:20.139" v="3196" actId="790"/>
          <ac:spMkLst>
            <pc:docMk/>
            <pc:sldMk cId="2593955822" sldId="394"/>
            <ac:spMk id="9" creationId="{5995DE8B-52F9-98B7-2F49-529B074EFB2C}"/>
          </ac:spMkLst>
        </pc:spChg>
        <pc:spChg chg="mod">
          <ac:chgData name="Dzintars Jaunzems" userId="35c8af78-ffa4-4d03-9fab-2d90d2279e28" providerId="ADAL" clId="{674887CD-472E-437D-BDFD-9C59D1688014}" dt="2025-05-06T08:04:20.139" v="3196" actId="790"/>
          <ac:spMkLst>
            <pc:docMk/>
            <pc:sldMk cId="2593955822" sldId="394"/>
            <ac:spMk id="10" creationId="{A7C67846-8355-BFDE-77FB-B97CD2C432E3}"/>
          </ac:spMkLst>
        </pc:spChg>
        <pc:spChg chg="mod">
          <ac:chgData name="Dzintars Jaunzems" userId="35c8af78-ffa4-4d03-9fab-2d90d2279e28" providerId="ADAL" clId="{674887CD-472E-437D-BDFD-9C59D1688014}" dt="2025-05-06T08:04:20.139" v="3196" actId="790"/>
          <ac:spMkLst>
            <pc:docMk/>
            <pc:sldMk cId="2593955822" sldId="394"/>
            <ac:spMk id="11" creationId="{A35761A8-3727-F38C-5EE1-5EC97D09E21C}"/>
          </ac:spMkLst>
        </pc:spChg>
        <pc:spChg chg="mod">
          <ac:chgData name="Dzintars Jaunzems" userId="35c8af78-ffa4-4d03-9fab-2d90d2279e28" providerId="ADAL" clId="{674887CD-472E-437D-BDFD-9C59D1688014}" dt="2025-05-06T08:04:20.139" v="3196" actId="790"/>
          <ac:spMkLst>
            <pc:docMk/>
            <pc:sldMk cId="2593955822" sldId="394"/>
            <ac:spMk id="12" creationId="{BB1FDD9E-989C-1526-FE8A-FE609F15E506}"/>
          </ac:spMkLst>
        </pc:spChg>
      </pc:sldChg>
      <pc:sldChg chg="addSp modSp new del mod">
        <pc:chgData name="Dzintars Jaunzems" userId="35c8af78-ffa4-4d03-9fab-2d90d2279e28" providerId="ADAL" clId="{674887CD-472E-437D-BDFD-9C59D1688014}" dt="2025-05-06T15:12:39.409" v="4214" actId="47"/>
        <pc:sldMkLst>
          <pc:docMk/>
          <pc:sldMk cId="2017818885" sldId="395"/>
        </pc:sldMkLst>
        <pc:spChg chg="mod">
          <ac:chgData name="Dzintars Jaunzems" userId="35c8af78-ffa4-4d03-9fab-2d90d2279e28" providerId="ADAL" clId="{674887CD-472E-437D-BDFD-9C59D1688014}" dt="2025-05-06T08:04:20.139" v="3196" actId="790"/>
          <ac:spMkLst>
            <pc:docMk/>
            <pc:sldMk cId="2017818885" sldId="395"/>
            <ac:spMk id="2" creationId="{E2FDE498-8719-1ED8-25BD-EEF229F8BAA1}"/>
          </ac:spMkLst>
        </pc:spChg>
        <pc:spChg chg="mod">
          <ac:chgData name="Dzintars Jaunzems" userId="35c8af78-ffa4-4d03-9fab-2d90d2279e28" providerId="ADAL" clId="{674887CD-472E-437D-BDFD-9C59D1688014}" dt="2025-05-06T08:04:20.139" v="3196" actId="790"/>
          <ac:spMkLst>
            <pc:docMk/>
            <pc:sldMk cId="2017818885" sldId="395"/>
            <ac:spMk id="3" creationId="{5919F45C-12FF-0DD2-A9A4-CBCF390A44C6}"/>
          </ac:spMkLst>
        </pc:spChg>
        <pc:spChg chg="mod">
          <ac:chgData name="Dzintars Jaunzems" userId="35c8af78-ffa4-4d03-9fab-2d90d2279e28" providerId="ADAL" clId="{674887CD-472E-437D-BDFD-9C59D1688014}" dt="2025-05-06T08:04:20.139" v="3196" actId="790"/>
          <ac:spMkLst>
            <pc:docMk/>
            <pc:sldMk cId="2017818885" sldId="395"/>
            <ac:spMk id="4" creationId="{E5B1C6AC-EC37-62E0-71CE-FFB62D4D6B97}"/>
          </ac:spMkLst>
        </pc:spChg>
      </pc:sldChg>
      <pc:sldChg chg="addSp delSp modSp add del mod modShow chgLayout">
        <pc:chgData name="Dzintars Jaunzems" userId="35c8af78-ffa4-4d03-9fab-2d90d2279e28" providerId="ADAL" clId="{674887CD-472E-437D-BDFD-9C59D1688014}" dt="2025-05-07T08:45:54.933" v="6634" actId="47"/>
        <pc:sldMkLst>
          <pc:docMk/>
          <pc:sldMk cId="4141588837" sldId="396"/>
        </pc:sldMkLst>
        <pc:spChg chg="mod ord">
          <ac:chgData name="Dzintars Jaunzems" userId="35c8af78-ffa4-4d03-9fab-2d90d2279e28" providerId="ADAL" clId="{674887CD-472E-437D-BDFD-9C59D1688014}" dt="2025-05-07T06:52:43.685" v="4869" actId="790"/>
          <ac:spMkLst>
            <pc:docMk/>
            <pc:sldMk cId="4141588837" sldId="396"/>
            <ac:spMk id="2" creationId="{4A1B6E62-D5FB-1BFA-63EC-AFC137C8EADB}"/>
          </ac:spMkLst>
        </pc:spChg>
        <pc:spChg chg="add mod">
          <ac:chgData name="Dzintars Jaunzems" userId="35c8af78-ffa4-4d03-9fab-2d90d2279e28" providerId="ADAL" clId="{674887CD-472E-437D-BDFD-9C59D1688014}" dt="2025-05-07T06:52:43.685" v="4869" actId="790"/>
          <ac:spMkLst>
            <pc:docMk/>
            <pc:sldMk cId="4141588837" sldId="396"/>
            <ac:spMk id="3" creationId="{D2D21D31-4026-5DA0-7841-DCDE7936AA78}"/>
          </ac:spMkLst>
        </pc:spChg>
        <pc:spChg chg="mod ord">
          <ac:chgData name="Dzintars Jaunzems" userId="35c8af78-ffa4-4d03-9fab-2d90d2279e28" providerId="ADAL" clId="{674887CD-472E-437D-BDFD-9C59D1688014}" dt="2025-05-07T06:52:43.685" v="4869" actId="790"/>
          <ac:spMkLst>
            <pc:docMk/>
            <pc:sldMk cId="4141588837" sldId="396"/>
            <ac:spMk id="4" creationId="{4AA41BE7-C793-88CE-4174-339D49F83EE2}"/>
          </ac:spMkLst>
        </pc:spChg>
        <pc:spChg chg="mod ord">
          <ac:chgData name="Dzintars Jaunzems" userId="35c8af78-ffa4-4d03-9fab-2d90d2279e28" providerId="ADAL" clId="{674887CD-472E-437D-BDFD-9C59D1688014}" dt="2025-05-07T06:52:43.685" v="4869" actId="790"/>
          <ac:spMkLst>
            <pc:docMk/>
            <pc:sldMk cId="4141588837" sldId="396"/>
            <ac:spMk id="6" creationId="{339AC730-98EB-ABC0-79E0-63BF4E8C3CFE}"/>
          </ac:spMkLst>
        </pc:spChg>
        <pc:spChg chg="mod ord">
          <ac:chgData name="Dzintars Jaunzems" userId="35c8af78-ffa4-4d03-9fab-2d90d2279e28" providerId="ADAL" clId="{674887CD-472E-437D-BDFD-9C59D1688014}" dt="2025-05-07T06:52:43.685" v="4869" actId="790"/>
          <ac:spMkLst>
            <pc:docMk/>
            <pc:sldMk cId="4141588837" sldId="396"/>
            <ac:spMk id="7" creationId="{4839F771-FE7E-6BD2-3F8A-FE765D8678EB}"/>
          </ac:spMkLst>
        </pc:spChg>
        <pc:spChg chg="mod ord">
          <ac:chgData name="Dzintars Jaunzems" userId="35c8af78-ffa4-4d03-9fab-2d90d2279e28" providerId="ADAL" clId="{674887CD-472E-437D-BDFD-9C59D1688014}" dt="2025-05-07T06:52:43.685" v="4869" actId="790"/>
          <ac:spMkLst>
            <pc:docMk/>
            <pc:sldMk cId="4141588837" sldId="396"/>
            <ac:spMk id="8" creationId="{C530FCCD-F823-A2F2-E1E5-043D6D45BF6B}"/>
          </ac:spMkLst>
        </pc:spChg>
        <pc:spChg chg="mod ord">
          <ac:chgData name="Dzintars Jaunzems" userId="35c8af78-ffa4-4d03-9fab-2d90d2279e28" providerId="ADAL" clId="{674887CD-472E-437D-BDFD-9C59D1688014}" dt="2025-05-07T06:52:43.685" v="4869" actId="790"/>
          <ac:spMkLst>
            <pc:docMk/>
            <pc:sldMk cId="4141588837" sldId="396"/>
            <ac:spMk id="9" creationId="{7CDF131F-B87C-EF8E-39A8-385E3760EB82}"/>
          </ac:spMkLst>
        </pc:spChg>
        <pc:spChg chg="add del mod">
          <ac:chgData name="Dzintars Jaunzems" userId="35c8af78-ffa4-4d03-9fab-2d90d2279e28" providerId="ADAL" clId="{674887CD-472E-437D-BDFD-9C59D1688014}" dt="2025-05-06T13:08:22.167" v="4012"/>
          <ac:spMkLst>
            <pc:docMk/>
            <pc:sldMk cId="4141588837" sldId="396"/>
            <ac:spMk id="10" creationId="{FC87A2AE-4817-981B-850E-1EF0A1174252}"/>
          </ac:spMkLst>
        </pc:spChg>
        <pc:spChg chg="add mod">
          <ac:chgData name="Dzintars Jaunzems" userId="35c8af78-ffa4-4d03-9fab-2d90d2279e28" providerId="ADAL" clId="{674887CD-472E-437D-BDFD-9C59D1688014}" dt="2025-05-07T06:52:43.685" v="4869" actId="790"/>
          <ac:spMkLst>
            <pc:docMk/>
            <pc:sldMk cId="4141588837" sldId="396"/>
            <ac:spMk id="14" creationId="{9FF003DE-97DB-2AD4-E7BE-326C80DDADC9}"/>
          </ac:spMkLst>
        </pc:spChg>
        <pc:spChg chg="add mod">
          <ac:chgData name="Dzintars Jaunzems" userId="35c8af78-ffa4-4d03-9fab-2d90d2279e28" providerId="ADAL" clId="{674887CD-472E-437D-BDFD-9C59D1688014}" dt="2025-05-07T06:52:43.685" v="4869" actId="790"/>
          <ac:spMkLst>
            <pc:docMk/>
            <pc:sldMk cId="4141588837" sldId="396"/>
            <ac:spMk id="15" creationId="{D9D23D49-EF5B-7A64-CD78-15A81BD67179}"/>
          </ac:spMkLst>
        </pc:spChg>
        <pc:spChg chg="add del mod">
          <ac:chgData name="Dzintars Jaunzems" userId="35c8af78-ffa4-4d03-9fab-2d90d2279e28" providerId="ADAL" clId="{674887CD-472E-437D-BDFD-9C59D1688014}" dt="2025-05-06T13:21:03.167" v="4053" actId="21"/>
          <ac:spMkLst>
            <pc:docMk/>
            <pc:sldMk cId="4141588837" sldId="396"/>
            <ac:spMk id="18" creationId="{D6F7186F-C7E8-B259-21DD-F5144221ABDD}"/>
          </ac:spMkLst>
        </pc:spChg>
        <pc:spChg chg="add del mod ord">
          <ac:chgData name="Dzintars Jaunzems" userId="35c8af78-ffa4-4d03-9fab-2d90d2279e28" providerId="ADAL" clId="{674887CD-472E-437D-BDFD-9C59D1688014}" dt="2025-05-06T13:21:23.882" v="4057"/>
          <ac:spMkLst>
            <pc:docMk/>
            <pc:sldMk cId="4141588837" sldId="396"/>
            <ac:spMk id="20" creationId="{24F5F2E4-2946-66B1-261C-F5E8F4E318A4}"/>
          </ac:spMkLst>
        </pc:spChg>
        <pc:graphicFrameChg chg="del">
          <ac:chgData name="Dzintars Jaunzems" userId="35c8af78-ffa4-4d03-9fab-2d90d2279e28" providerId="ADAL" clId="{674887CD-472E-437D-BDFD-9C59D1688014}" dt="2025-05-06T13:08:18.791" v="4010" actId="478"/>
          <ac:graphicFrameMkLst>
            <pc:docMk/>
            <pc:sldMk cId="4141588837" sldId="396"/>
            <ac:graphicFrameMk id="11" creationId="{B609F40A-56B7-17B9-A75E-5BDBA01B7FF9}"/>
          </ac:graphicFrameMkLst>
        </pc:graphicFrameChg>
        <pc:graphicFrameChg chg="mod ord">
          <ac:chgData name="Dzintars Jaunzems" userId="35c8af78-ffa4-4d03-9fab-2d90d2279e28" providerId="ADAL" clId="{674887CD-472E-437D-BDFD-9C59D1688014}" dt="2025-05-06T13:21:13.337" v="4055" actId="700"/>
          <ac:graphicFrameMkLst>
            <pc:docMk/>
            <pc:sldMk cId="4141588837" sldId="396"/>
            <ac:graphicFrameMk id="12" creationId="{A39E7B22-722F-3E8E-0CD8-C439C9FB1BA3}"/>
          </ac:graphicFrameMkLst>
        </pc:graphicFrameChg>
        <pc:graphicFrameChg chg="mod ord">
          <ac:chgData name="Dzintars Jaunzems" userId="35c8af78-ffa4-4d03-9fab-2d90d2279e28" providerId="ADAL" clId="{674887CD-472E-437D-BDFD-9C59D1688014}" dt="2025-05-06T13:21:13.337" v="4055" actId="700"/>
          <ac:graphicFrameMkLst>
            <pc:docMk/>
            <pc:sldMk cId="4141588837" sldId="396"/>
            <ac:graphicFrameMk id="13" creationId="{65047334-D60A-3E06-8F3A-6F1AB1C35678}"/>
          </ac:graphicFrameMkLst>
        </pc:graphicFrameChg>
        <pc:graphicFrameChg chg="add del mod ord">
          <ac:chgData name="Dzintars Jaunzems" userId="35c8af78-ffa4-4d03-9fab-2d90d2279e28" providerId="ADAL" clId="{674887CD-472E-437D-BDFD-9C59D1688014}" dt="2025-05-06T13:17:13.705" v="4035" actId="478"/>
          <ac:graphicFrameMkLst>
            <pc:docMk/>
            <pc:sldMk cId="4141588837" sldId="396"/>
            <ac:graphicFrameMk id="16" creationId="{5008E251-5240-ADB3-3A7B-A0DCF0C1764B}"/>
          </ac:graphicFrameMkLst>
        </pc:graphicFrameChg>
        <pc:graphicFrameChg chg="add del mod ord">
          <ac:chgData name="Dzintars Jaunzems" userId="35c8af78-ffa4-4d03-9fab-2d90d2279e28" providerId="ADAL" clId="{674887CD-472E-437D-BDFD-9C59D1688014}" dt="2025-05-06T13:21:07.852" v="4054" actId="478"/>
          <ac:graphicFrameMkLst>
            <pc:docMk/>
            <pc:sldMk cId="4141588837" sldId="396"/>
            <ac:graphicFrameMk id="19" creationId="{BC4B2577-C3E6-0453-9458-16F7A25C954A}"/>
          </ac:graphicFrameMkLst>
        </pc:graphicFrameChg>
        <pc:graphicFrameChg chg="add mod">
          <ac:chgData name="Dzintars Jaunzems" userId="35c8af78-ffa4-4d03-9fab-2d90d2279e28" providerId="ADAL" clId="{674887CD-472E-437D-BDFD-9C59D1688014}" dt="2025-05-06T13:21:23.882" v="4057"/>
          <ac:graphicFrameMkLst>
            <pc:docMk/>
            <pc:sldMk cId="4141588837" sldId="396"/>
            <ac:graphicFrameMk id="21" creationId="{44D47A76-4F96-755E-51CB-C7E159D435C1}"/>
          </ac:graphicFrameMkLst>
        </pc:graphicFrameChg>
      </pc:sldChg>
      <pc:sldChg chg="addSp delSp modSp add del mod modShow">
        <pc:chgData name="Dzintars Jaunzems" userId="35c8af78-ffa4-4d03-9fab-2d90d2279e28" providerId="ADAL" clId="{674887CD-472E-437D-BDFD-9C59D1688014}" dt="2025-05-07T08:45:54.933" v="6634" actId="47"/>
        <pc:sldMkLst>
          <pc:docMk/>
          <pc:sldMk cId="4005450725" sldId="397"/>
        </pc:sldMkLst>
        <pc:spChg chg="mod">
          <ac:chgData name="Dzintars Jaunzems" userId="35c8af78-ffa4-4d03-9fab-2d90d2279e28" providerId="ADAL" clId="{674887CD-472E-437D-BDFD-9C59D1688014}" dt="2025-05-07T06:52:43.685" v="4869" actId="790"/>
          <ac:spMkLst>
            <pc:docMk/>
            <pc:sldMk cId="4005450725" sldId="397"/>
            <ac:spMk id="2" creationId="{25A6FC10-BDF7-22D6-13F5-27C8142A2503}"/>
          </ac:spMkLst>
        </pc:spChg>
        <pc:spChg chg="mod">
          <ac:chgData name="Dzintars Jaunzems" userId="35c8af78-ffa4-4d03-9fab-2d90d2279e28" providerId="ADAL" clId="{674887CD-472E-437D-BDFD-9C59D1688014}" dt="2025-05-07T06:52:43.685" v="4869" actId="790"/>
          <ac:spMkLst>
            <pc:docMk/>
            <pc:sldMk cId="4005450725" sldId="397"/>
            <ac:spMk id="3" creationId="{1D2E9A48-52BD-85CD-3541-7591444D39A9}"/>
          </ac:spMkLst>
        </pc:spChg>
        <pc:spChg chg="mod">
          <ac:chgData name="Dzintars Jaunzems" userId="35c8af78-ffa4-4d03-9fab-2d90d2279e28" providerId="ADAL" clId="{674887CD-472E-437D-BDFD-9C59D1688014}" dt="2025-05-06T08:04:20.139" v="3196" actId="790"/>
          <ac:spMkLst>
            <pc:docMk/>
            <pc:sldMk cId="4005450725" sldId="397"/>
            <ac:spMk id="4" creationId="{1483AD0C-5183-D3B0-A676-4D05D263C51A}"/>
          </ac:spMkLst>
        </pc:spChg>
        <pc:spChg chg="add mod">
          <ac:chgData name="Dzintars Jaunzems" userId="35c8af78-ffa4-4d03-9fab-2d90d2279e28" providerId="ADAL" clId="{674887CD-472E-437D-BDFD-9C59D1688014}" dt="2025-05-06T08:01:11.401" v="3110"/>
          <ac:spMkLst>
            <pc:docMk/>
            <pc:sldMk cId="4005450725" sldId="397"/>
            <ac:spMk id="5" creationId="{B90E2173-E460-14E7-FBF0-16CC7B33FF15}"/>
          </ac:spMkLst>
        </pc:spChg>
        <pc:spChg chg="mod">
          <ac:chgData name="Dzintars Jaunzems" userId="35c8af78-ffa4-4d03-9fab-2d90d2279e28" providerId="ADAL" clId="{674887CD-472E-437D-BDFD-9C59D1688014}" dt="2025-05-06T08:04:20.139" v="3196" actId="790"/>
          <ac:spMkLst>
            <pc:docMk/>
            <pc:sldMk cId="4005450725" sldId="397"/>
            <ac:spMk id="7" creationId="{1A6A8939-20E3-F898-1D3B-E0AB4B8EBC95}"/>
          </ac:spMkLst>
        </pc:spChg>
        <pc:spChg chg="mod">
          <ac:chgData name="Dzintars Jaunzems" userId="35c8af78-ffa4-4d03-9fab-2d90d2279e28" providerId="ADAL" clId="{674887CD-472E-437D-BDFD-9C59D1688014}" dt="2025-05-07T06:52:43.685" v="4869" actId="790"/>
          <ac:spMkLst>
            <pc:docMk/>
            <pc:sldMk cId="4005450725" sldId="397"/>
            <ac:spMk id="8" creationId="{A271C4A4-EAF9-75C7-7F23-FC6AAD9BB003}"/>
          </ac:spMkLst>
        </pc:spChg>
        <pc:spChg chg="mod">
          <ac:chgData name="Dzintars Jaunzems" userId="35c8af78-ffa4-4d03-9fab-2d90d2279e28" providerId="ADAL" clId="{674887CD-472E-437D-BDFD-9C59D1688014}" dt="2025-05-07T06:52:43.685" v="4869" actId="790"/>
          <ac:spMkLst>
            <pc:docMk/>
            <pc:sldMk cId="4005450725" sldId="397"/>
            <ac:spMk id="9" creationId="{F6FF84E6-E219-CB3A-CB66-9075865D7742}"/>
          </ac:spMkLst>
        </pc:spChg>
        <pc:spChg chg="add mod">
          <ac:chgData name="Dzintars Jaunzems" userId="35c8af78-ffa4-4d03-9fab-2d90d2279e28" providerId="ADAL" clId="{674887CD-472E-437D-BDFD-9C59D1688014}" dt="2025-05-07T06:52:43.685" v="4869" actId="790"/>
          <ac:spMkLst>
            <pc:docMk/>
            <pc:sldMk cId="4005450725" sldId="397"/>
            <ac:spMk id="10" creationId="{ED77051C-39C4-612F-A49F-8930BEBA9928}"/>
          </ac:spMkLst>
        </pc:spChg>
        <pc:spChg chg="mod">
          <ac:chgData name="Dzintars Jaunzems" userId="35c8af78-ffa4-4d03-9fab-2d90d2279e28" providerId="ADAL" clId="{674887CD-472E-437D-BDFD-9C59D1688014}" dt="2025-05-07T06:52:43.685" v="4869" actId="790"/>
          <ac:spMkLst>
            <pc:docMk/>
            <pc:sldMk cId="4005450725" sldId="397"/>
            <ac:spMk id="14" creationId="{AE70EF31-B08E-56DE-8D0B-13FFF48DFC57}"/>
          </ac:spMkLst>
        </pc:spChg>
        <pc:spChg chg="mod">
          <ac:chgData name="Dzintars Jaunzems" userId="35c8af78-ffa4-4d03-9fab-2d90d2279e28" providerId="ADAL" clId="{674887CD-472E-437D-BDFD-9C59D1688014}" dt="2025-05-07T06:52:43.685" v="4869" actId="790"/>
          <ac:spMkLst>
            <pc:docMk/>
            <pc:sldMk cId="4005450725" sldId="397"/>
            <ac:spMk id="15" creationId="{B82A14B4-A802-9F1F-71B6-4D6F25947728}"/>
          </ac:spMkLst>
        </pc:spChg>
        <pc:spChg chg="mod">
          <ac:chgData name="Dzintars Jaunzems" userId="35c8af78-ffa4-4d03-9fab-2d90d2279e28" providerId="ADAL" clId="{674887CD-472E-437D-BDFD-9C59D1688014}" dt="2025-05-06T13:23:59.240" v="4084" actId="14100"/>
          <ac:spMkLst>
            <pc:docMk/>
            <pc:sldMk cId="4005450725" sldId="397"/>
            <ac:spMk id="16" creationId="{558873CC-FB20-C12B-F443-4F9F6C264C61}"/>
          </ac:spMkLst>
        </pc:spChg>
        <pc:spChg chg="mod">
          <ac:chgData name="Dzintars Jaunzems" userId="35c8af78-ffa4-4d03-9fab-2d90d2279e28" providerId="ADAL" clId="{674887CD-472E-437D-BDFD-9C59D1688014}" dt="2025-05-07T06:52:43.685" v="4869" actId="790"/>
          <ac:spMkLst>
            <pc:docMk/>
            <pc:sldMk cId="4005450725" sldId="397"/>
            <ac:spMk id="17" creationId="{389BCCCF-56C1-8A3B-B8A8-9C14D2A54522}"/>
          </ac:spMkLst>
        </pc:spChg>
        <pc:spChg chg="mod">
          <ac:chgData name="Dzintars Jaunzems" userId="35c8af78-ffa4-4d03-9fab-2d90d2279e28" providerId="ADAL" clId="{674887CD-472E-437D-BDFD-9C59D1688014}" dt="2025-05-07T06:52:43.685" v="4869" actId="790"/>
          <ac:spMkLst>
            <pc:docMk/>
            <pc:sldMk cId="4005450725" sldId="397"/>
            <ac:spMk id="18" creationId="{D5BAE9FF-2AC6-7A10-D9D4-53B4ACFA4CDF}"/>
          </ac:spMkLst>
        </pc:spChg>
        <pc:spChg chg="add mod">
          <ac:chgData name="Dzintars Jaunzems" userId="35c8af78-ffa4-4d03-9fab-2d90d2279e28" providerId="ADAL" clId="{674887CD-472E-437D-BDFD-9C59D1688014}" dt="2025-05-07T06:52:43.685" v="4869" actId="790"/>
          <ac:spMkLst>
            <pc:docMk/>
            <pc:sldMk cId="4005450725" sldId="397"/>
            <ac:spMk id="19" creationId="{F7473585-1B3A-0907-D7AF-B5A69B51FB39}"/>
          </ac:spMkLst>
        </pc:spChg>
        <pc:spChg chg="add del mod">
          <ac:chgData name="Dzintars Jaunzems" userId="35c8af78-ffa4-4d03-9fab-2d90d2279e28" providerId="ADAL" clId="{674887CD-472E-437D-BDFD-9C59D1688014}" dt="2025-05-06T13:08:50.706" v="4024"/>
          <ac:spMkLst>
            <pc:docMk/>
            <pc:sldMk cId="4005450725" sldId="397"/>
            <ac:spMk id="21" creationId="{53F58F7A-5D15-3198-4A46-68CB3C138DCB}"/>
          </ac:spMkLst>
        </pc:spChg>
        <pc:spChg chg="add del mod">
          <ac:chgData name="Dzintars Jaunzems" userId="35c8af78-ffa4-4d03-9fab-2d90d2279e28" providerId="ADAL" clId="{674887CD-472E-437D-BDFD-9C59D1688014}" dt="2025-05-06T13:23:30.901" v="4068"/>
          <ac:spMkLst>
            <pc:docMk/>
            <pc:sldMk cId="4005450725" sldId="397"/>
            <ac:spMk id="25" creationId="{4DF1123F-C16A-7E46-5F88-577A5B823533}"/>
          </ac:spMkLst>
        </pc:spChg>
        <pc:graphicFrameChg chg="del">
          <ac:chgData name="Dzintars Jaunzems" userId="35c8af78-ffa4-4d03-9fab-2d90d2279e28" providerId="ADAL" clId="{674887CD-472E-437D-BDFD-9C59D1688014}" dt="2025-05-06T13:08:46.809" v="4019" actId="478"/>
          <ac:graphicFrameMkLst>
            <pc:docMk/>
            <pc:sldMk cId="4005450725" sldId="397"/>
            <ac:graphicFrameMk id="11" creationId="{CCE9A128-2E4E-FFCD-CB1E-095A6166773F}"/>
          </ac:graphicFrameMkLst>
        </pc:graphicFrameChg>
        <pc:graphicFrameChg chg="add mod">
          <ac:chgData name="Dzintars Jaunzems" userId="35c8af78-ffa4-4d03-9fab-2d90d2279e28" providerId="ADAL" clId="{674887CD-472E-437D-BDFD-9C59D1688014}" dt="2025-05-06T13:08:49.406" v="4022"/>
          <ac:graphicFrameMkLst>
            <pc:docMk/>
            <pc:sldMk cId="4005450725" sldId="397"/>
            <ac:graphicFrameMk id="22" creationId="{5008E251-5240-ADB3-3A7B-A0DCF0C1764B}"/>
          </ac:graphicFrameMkLst>
        </pc:graphicFrameChg>
        <pc:graphicFrameChg chg="add del mod">
          <ac:chgData name="Dzintars Jaunzems" userId="35c8af78-ffa4-4d03-9fab-2d90d2279e28" providerId="ADAL" clId="{674887CD-472E-437D-BDFD-9C59D1688014}" dt="2025-05-06T13:17:30.068" v="4041" actId="478"/>
          <ac:graphicFrameMkLst>
            <pc:docMk/>
            <pc:sldMk cId="4005450725" sldId="397"/>
            <ac:graphicFrameMk id="23" creationId="{5008E251-5240-ADB3-3A7B-A0DCF0C1764B}"/>
          </ac:graphicFrameMkLst>
        </pc:graphicFrameChg>
        <pc:graphicFrameChg chg="add del mod">
          <ac:chgData name="Dzintars Jaunzems" userId="35c8af78-ffa4-4d03-9fab-2d90d2279e28" providerId="ADAL" clId="{674887CD-472E-437D-BDFD-9C59D1688014}" dt="2025-05-06T13:23:19.745" v="4066" actId="478"/>
          <ac:graphicFrameMkLst>
            <pc:docMk/>
            <pc:sldMk cId="4005450725" sldId="397"/>
            <ac:graphicFrameMk id="26" creationId="{59E24D00-22EF-764E-521A-E8FCFDC61834}"/>
          </ac:graphicFrameMkLst>
        </pc:graphicFrameChg>
        <pc:graphicFrameChg chg="add mod ord">
          <ac:chgData name="Dzintars Jaunzems" userId="35c8af78-ffa4-4d03-9fab-2d90d2279e28" providerId="ADAL" clId="{674887CD-472E-437D-BDFD-9C59D1688014}" dt="2025-05-06T13:23:44.813" v="4073" actId="167"/>
          <ac:graphicFrameMkLst>
            <pc:docMk/>
            <pc:sldMk cId="4005450725" sldId="397"/>
            <ac:graphicFrameMk id="27" creationId="{18B967F1-AE16-F18E-56C6-A405BA828061}"/>
          </ac:graphicFrameMkLst>
        </pc:graphicFrameChg>
      </pc:sldChg>
      <pc:sldChg chg="addSp delSp modSp add del mod modShow">
        <pc:chgData name="Dzintars Jaunzems" userId="35c8af78-ffa4-4d03-9fab-2d90d2279e28" providerId="ADAL" clId="{674887CD-472E-437D-BDFD-9C59D1688014}" dt="2025-05-07T08:45:54.933" v="6634" actId="47"/>
        <pc:sldMkLst>
          <pc:docMk/>
          <pc:sldMk cId="1629874337" sldId="398"/>
        </pc:sldMkLst>
        <pc:spChg chg="del mod">
          <ac:chgData name="Dzintars Jaunzems" userId="35c8af78-ffa4-4d03-9fab-2d90d2279e28" providerId="ADAL" clId="{674887CD-472E-437D-BDFD-9C59D1688014}" dt="2025-05-06T13:25:13.156" v="4094" actId="478"/>
          <ac:spMkLst>
            <pc:docMk/>
            <pc:sldMk cId="1629874337" sldId="398"/>
            <ac:spMk id="3" creationId="{C0CC38A0-C937-D2CB-CC96-DBD235FAC399}"/>
          </ac:spMkLst>
        </pc:spChg>
        <pc:spChg chg="mod">
          <ac:chgData name="Dzintars Jaunzems" userId="35c8af78-ffa4-4d03-9fab-2d90d2279e28" providerId="ADAL" clId="{674887CD-472E-437D-BDFD-9C59D1688014}" dt="2025-05-07T06:52:43.685" v="4869" actId="790"/>
          <ac:spMkLst>
            <pc:docMk/>
            <pc:sldMk cId="1629874337" sldId="398"/>
            <ac:spMk id="4" creationId="{D3056AD1-9EC2-718E-5161-3A6899C38BAB}"/>
          </ac:spMkLst>
        </pc:spChg>
        <pc:spChg chg="add mod">
          <ac:chgData name="Dzintars Jaunzems" userId="35c8af78-ffa4-4d03-9fab-2d90d2279e28" providerId="ADAL" clId="{674887CD-472E-437D-BDFD-9C59D1688014}" dt="2025-05-07T06:52:43.685" v="4869" actId="790"/>
          <ac:spMkLst>
            <pc:docMk/>
            <pc:sldMk cId="1629874337" sldId="398"/>
            <ac:spMk id="5" creationId="{DC06E466-668F-85ED-342E-D27ACBD18F7A}"/>
          </ac:spMkLst>
        </pc:spChg>
        <pc:spChg chg="mod">
          <ac:chgData name="Dzintars Jaunzems" userId="35c8af78-ffa4-4d03-9fab-2d90d2279e28" providerId="ADAL" clId="{674887CD-472E-437D-BDFD-9C59D1688014}" dt="2025-05-06T08:04:20.139" v="3196" actId="790"/>
          <ac:spMkLst>
            <pc:docMk/>
            <pc:sldMk cId="1629874337" sldId="398"/>
            <ac:spMk id="6" creationId="{7AC276A5-6E9A-2E4D-05A7-B7C256557B0F}"/>
          </ac:spMkLst>
        </pc:spChg>
        <pc:spChg chg="mod">
          <ac:chgData name="Dzintars Jaunzems" userId="35c8af78-ffa4-4d03-9fab-2d90d2279e28" providerId="ADAL" clId="{674887CD-472E-437D-BDFD-9C59D1688014}" dt="2025-05-06T08:04:20.139" v="3196" actId="790"/>
          <ac:spMkLst>
            <pc:docMk/>
            <pc:sldMk cId="1629874337" sldId="398"/>
            <ac:spMk id="7" creationId="{FE79B424-DB6A-32B0-671F-5E40FB3C445F}"/>
          </ac:spMkLst>
        </pc:spChg>
        <pc:spChg chg="mod">
          <ac:chgData name="Dzintars Jaunzems" userId="35c8af78-ffa4-4d03-9fab-2d90d2279e28" providerId="ADAL" clId="{674887CD-472E-437D-BDFD-9C59D1688014}" dt="2025-05-07T06:52:43.685" v="4869" actId="790"/>
          <ac:spMkLst>
            <pc:docMk/>
            <pc:sldMk cId="1629874337" sldId="398"/>
            <ac:spMk id="8" creationId="{88FAE603-A8DB-0B53-98BD-FFB19BAE12BB}"/>
          </ac:spMkLst>
        </pc:spChg>
        <pc:spChg chg="add mod">
          <ac:chgData name="Dzintars Jaunzems" userId="35c8af78-ffa4-4d03-9fab-2d90d2279e28" providerId="ADAL" clId="{674887CD-472E-437D-BDFD-9C59D1688014}" dt="2025-05-06T08:04:20.139" v="3196" actId="790"/>
          <ac:spMkLst>
            <pc:docMk/>
            <pc:sldMk cId="1629874337" sldId="398"/>
            <ac:spMk id="10" creationId="{55569D3A-53D8-C762-3A36-FBA8B271ECBF}"/>
          </ac:spMkLst>
        </pc:spChg>
        <pc:spChg chg="mod">
          <ac:chgData name="Dzintars Jaunzems" userId="35c8af78-ffa4-4d03-9fab-2d90d2279e28" providerId="ADAL" clId="{674887CD-472E-437D-BDFD-9C59D1688014}" dt="2025-05-07T06:52:43.685" v="4869" actId="790"/>
          <ac:spMkLst>
            <pc:docMk/>
            <pc:sldMk cId="1629874337" sldId="398"/>
            <ac:spMk id="14" creationId="{B7B6242F-741C-C72D-42F5-8649226EAA1B}"/>
          </ac:spMkLst>
        </pc:spChg>
        <pc:spChg chg="mod">
          <ac:chgData name="Dzintars Jaunzems" userId="35c8af78-ffa4-4d03-9fab-2d90d2279e28" providerId="ADAL" clId="{674887CD-472E-437D-BDFD-9C59D1688014}" dt="2025-05-07T06:52:43.685" v="4869" actId="790"/>
          <ac:spMkLst>
            <pc:docMk/>
            <pc:sldMk cId="1629874337" sldId="398"/>
            <ac:spMk id="15" creationId="{3F1EAC9D-F8BB-2778-F08B-FF3CF8FFB3DE}"/>
          </ac:spMkLst>
        </pc:spChg>
        <pc:spChg chg="del">
          <ac:chgData name="Dzintars Jaunzems" userId="35c8af78-ffa4-4d03-9fab-2d90d2279e28" providerId="ADAL" clId="{674887CD-472E-437D-BDFD-9C59D1688014}" dt="2025-05-06T13:25:20.352" v="4095" actId="478"/>
          <ac:spMkLst>
            <pc:docMk/>
            <pc:sldMk cId="1629874337" sldId="398"/>
            <ac:spMk id="16" creationId="{241E923A-3F44-0A43-425A-22C8FB52A37D}"/>
          </ac:spMkLst>
        </pc:spChg>
        <pc:spChg chg="mod">
          <ac:chgData name="Dzintars Jaunzems" userId="35c8af78-ffa4-4d03-9fab-2d90d2279e28" providerId="ADAL" clId="{674887CD-472E-437D-BDFD-9C59D1688014}" dt="2025-05-07T06:52:43.685" v="4869" actId="790"/>
          <ac:spMkLst>
            <pc:docMk/>
            <pc:sldMk cId="1629874337" sldId="398"/>
            <ac:spMk id="17" creationId="{37B39676-D5FB-D540-CE4C-1094F7CD3450}"/>
          </ac:spMkLst>
        </pc:spChg>
        <pc:spChg chg="add mod">
          <ac:chgData name="Dzintars Jaunzems" userId="35c8af78-ffa4-4d03-9fab-2d90d2279e28" providerId="ADAL" clId="{674887CD-472E-437D-BDFD-9C59D1688014}" dt="2025-05-06T08:04:20.139" v="3196" actId="790"/>
          <ac:spMkLst>
            <pc:docMk/>
            <pc:sldMk cId="1629874337" sldId="398"/>
            <ac:spMk id="19" creationId="{8B258101-78E5-D210-1927-6CE9FC5B6D97}"/>
          </ac:spMkLst>
        </pc:spChg>
        <pc:spChg chg="add del mod">
          <ac:chgData name="Dzintars Jaunzems" userId="35c8af78-ffa4-4d03-9fab-2d90d2279e28" providerId="ADAL" clId="{674887CD-472E-437D-BDFD-9C59D1688014}" dt="2025-05-06T13:25:06.264" v="4093" actId="478"/>
          <ac:spMkLst>
            <pc:docMk/>
            <pc:sldMk cId="1629874337" sldId="398"/>
            <ac:spMk id="20" creationId="{35E97009-7411-22E4-8717-B19BB40F0E6A}"/>
          </ac:spMkLst>
        </pc:spChg>
        <pc:spChg chg="add mod">
          <ac:chgData name="Dzintars Jaunzems" userId="35c8af78-ffa4-4d03-9fab-2d90d2279e28" providerId="ADAL" clId="{674887CD-472E-437D-BDFD-9C59D1688014}" dt="2025-05-07T06:52:43.685" v="4869" actId="790"/>
          <ac:spMkLst>
            <pc:docMk/>
            <pc:sldMk cId="1629874337" sldId="398"/>
            <ac:spMk id="21" creationId="{F13F5DBB-9067-AD2E-1178-3FA66D958C8B}"/>
          </ac:spMkLst>
        </pc:spChg>
        <pc:spChg chg="add mod">
          <ac:chgData name="Dzintars Jaunzems" userId="35c8af78-ffa4-4d03-9fab-2d90d2279e28" providerId="ADAL" clId="{674887CD-472E-437D-BDFD-9C59D1688014}" dt="2025-05-07T06:52:43.685" v="4869" actId="790"/>
          <ac:spMkLst>
            <pc:docMk/>
            <pc:sldMk cId="1629874337" sldId="398"/>
            <ac:spMk id="22" creationId="{1E5868B7-4FB7-12CE-8CD5-DC4C1A8FBDC2}"/>
          </ac:spMkLst>
        </pc:spChg>
        <pc:spChg chg="add del mod">
          <ac:chgData name="Dzintars Jaunzems" userId="35c8af78-ffa4-4d03-9fab-2d90d2279e28" providerId="ADAL" clId="{674887CD-472E-437D-BDFD-9C59D1688014}" dt="2025-05-06T13:09:01.927" v="4027"/>
          <ac:spMkLst>
            <pc:docMk/>
            <pc:sldMk cId="1629874337" sldId="398"/>
            <ac:spMk id="24" creationId="{8F56F24E-3D0A-6C9C-F9CF-9BD91E9DB1A3}"/>
          </ac:spMkLst>
        </pc:spChg>
        <pc:spChg chg="add del mod">
          <ac:chgData name="Dzintars Jaunzems" userId="35c8af78-ffa4-4d03-9fab-2d90d2279e28" providerId="ADAL" clId="{674887CD-472E-437D-BDFD-9C59D1688014}" dt="2025-05-06T13:17:49.920" v="4046"/>
          <ac:spMkLst>
            <pc:docMk/>
            <pc:sldMk cId="1629874337" sldId="398"/>
            <ac:spMk id="27" creationId="{CFC1B69C-9F3A-C697-01F6-F85DF194A449}"/>
          </ac:spMkLst>
        </pc:spChg>
        <pc:spChg chg="add del mod">
          <ac:chgData name="Dzintars Jaunzems" userId="35c8af78-ffa4-4d03-9fab-2d90d2279e28" providerId="ADAL" clId="{674887CD-472E-437D-BDFD-9C59D1688014}" dt="2025-05-06T13:24:38.966" v="4088"/>
          <ac:spMkLst>
            <pc:docMk/>
            <pc:sldMk cId="1629874337" sldId="398"/>
            <ac:spMk id="30" creationId="{E2D92FCE-A0DC-4BED-9120-8C1FC08FCB60}"/>
          </ac:spMkLst>
        </pc:spChg>
        <pc:spChg chg="add mod">
          <ac:chgData name="Dzintars Jaunzems" userId="35c8af78-ffa4-4d03-9fab-2d90d2279e28" providerId="ADAL" clId="{674887CD-472E-437D-BDFD-9C59D1688014}" dt="2025-05-07T06:52:43.685" v="4869" actId="790"/>
          <ac:spMkLst>
            <pc:docMk/>
            <pc:sldMk cId="1629874337" sldId="398"/>
            <ac:spMk id="32" creationId="{210174C8-D61E-3605-0574-1C473DC64AFE}"/>
          </ac:spMkLst>
        </pc:spChg>
        <pc:spChg chg="add mod">
          <ac:chgData name="Dzintars Jaunzems" userId="35c8af78-ffa4-4d03-9fab-2d90d2279e28" providerId="ADAL" clId="{674887CD-472E-437D-BDFD-9C59D1688014}" dt="2025-05-07T06:52:43.685" v="4869" actId="790"/>
          <ac:spMkLst>
            <pc:docMk/>
            <pc:sldMk cId="1629874337" sldId="398"/>
            <ac:spMk id="33" creationId="{56D9590E-B879-F572-68DC-8A1442DBBC9B}"/>
          </ac:spMkLst>
        </pc:spChg>
        <pc:spChg chg="add mod">
          <ac:chgData name="Dzintars Jaunzems" userId="35c8af78-ffa4-4d03-9fab-2d90d2279e28" providerId="ADAL" clId="{674887CD-472E-437D-BDFD-9C59D1688014}" dt="2025-05-06T13:25:22.070" v="4096"/>
          <ac:spMkLst>
            <pc:docMk/>
            <pc:sldMk cId="1629874337" sldId="398"/>
            <ac:spMk id="34" creationId="{8A10D848-4650-49B0-653E-569FD179BD7F}"/>
          </ac:spMkLst>
        </pc:spChg>
        <pc:graphicFrameChg chg="del">
          <ac:chgData name="Dzintars Jaunzems" userId="35c8af78-ffa4-4d03-9fab-2d90d2279e28" providerId="ADAL" clId="{674887CD-472E-437D-BDFD-9C59D1688014}" dt="2025-05-06T13:08:59.915" v="4025" actId="478"/>
          <ac:graphicFrameMkLst>
            <pc:docMk/>
            <pc:sldMk cId="1629874337" sldId="398"/>
            <ac:graphicFrameMk id="11" creationId="{0EE0B800-3DAF-80AC-685C-0F8C6760D5B5}"/>
          </ac:graphicFrameMkLst>
        </pc:graphicFrameChg>
        <pc:graphicFrameChg chg="add del mod">
          <ac:chgData name="Dzintars Jaunzems" userId="35c8af78-ffa4-4d03-9fab-2d90d2279e28" providerId="ADAL" clId="{674887CD-472E-437D-BDFD-9C59D1688014}" dt="2025-05-06T13:17:47.783" v="4044" actId="478"/>
          <ac:graphicFrameMkLst>
            <pc:docMk/>
            <pc:sldMk cId="1629874337" sldId="398"/>
            <ac:graphicFrameMk id="25" creationId="{5008E251-5240-ADB3-3A7B-A0DCF0C1764B}"/>
          </ac:graphicFrameMkLst>
        </pc:graphicFrameChg>
        <pc:graphicFrameChg chg="add del mod">
          <ac:chgData name="Dzintars Jaunzems" userId="35c8af78-ffa4-4d03-9fab-2d90d2279e28" providerId="ADAL" clId="{674887CD-472E-437D-BDFD-9C59D1688014}" dt="2025-05-06T13:24:36.700" v="4086" actId="478"/>
          <ac:graphicFrameMkLst>
            <pc:docMk/>
            <pc:sldMk cId="1629874337" sldId="398"/>
            <ac:graphicFrameMk id="28" creationId="{75AA3227-7F0A-441F-8788-601BA3164D7B}"/>
          </ac:graphicFrameMkLst>
        </pc:graphicFrameChg>
        <pc:graphicFrameChg chg="add mod ord">
          <ac:chgData name="Dzintars Jaunzems" userId="35c8af78-ffa4-4d03-9fab-2d90d2279e28" providerId="ADAL" clId="{674887CD-472E-437D-BDFD-9C59D1688014}" dt="2025-05-06T13:25:29.261" v="4097"/>
          <ac:graphicFrameMkLst>
            <pc:docMk/>
            <pc:sldMk cId="1629874337" sldId="398"/>
            <ac:graphicFrameMk id="31" creationId="{BE85552D-BE0D-526F-6285-08500CB75BF7}"/>
          </ac:graphicFrameMkLst>
        </pc:graphicFrameChg>
      </pc:sldChg>
      <pc:sldChg chg="modSp add del mod">
        <pc:chgData name="Dzintars Jaunzems" userId="35c8af78-ffa4-4d03-9fab-2d90d2279e28" providerId="ADAL" clId="{674887CD-472E-437D-BDFD-9C59D1688014}" dt="2025-05-06T08:10:00.947" v="3245" actId="47"/>
        <pc:sldMkLst>
          <pc:docMk/>
          <pc:sldMk cId="4218808506" sldId="399"/>
        </pc:sldMkLst>
        <pc:spChg chg="mod">
          <ac:chgData name="Dzintars Jaunzems" userId="35c8af78-ffa4-4d03-9fab-2d90d2279e28" providerId="ADAL" clId="{674887CD-472E-437D-BDFD-9C59D1688014}" dt="2025-05-06T08:04:20.139" v="3196" actId="790"/>
          <ac:spMkLst>
            <pc:docMk/>
            <pc:sldMk cId="4218808506" sldId="399"/>
            <ac:spMk id="4" creationId="{75E99954-8658-6FFC-83AB-9C4D91307FEF}"/>
          </ac:spMkLst>
        </pc:spChg>
        <pc:spChg chg="mod">
          <ac:chgData name="Dzintars Jaunzems" userId="35c8af78-ffa4-4d03-9fab-2d90d2279e28" providerId="ADAL" clId="{674887CD-472E-437D-BDFD-9C59D1688014}" dt="2025-05-06T08:04:20.139" v="3196" actId="790"/>
          <ac:spMkLst>
            <pc:docMk/>
            <pc:sldMk cId="4218808506" sldId="399"/>
            <ac:spMk id="5" creationId="{53F2D5AE-1C78-F581-6D4F-950F4DEEA8DE}"/>
          </ac:spMkLst>
        </pc:spChg>
        <pc:spChg chg="mod">
          <ac:chgData name="Dzintars Jaunzems" userId="35c8af78-ffa4-4d03-9fab-2d90d2279e28" providerId="ADAL" clId="{674887CD-472E-437D-BDFD-9C59D1688014}" dt="2025-05-06T08:04:20.139" v="3196" actId="790"/>
          <ac:spMkLst>
            <pc:docMk/>
            <pc:sldMk cId="4218808506" sldId="399"/>
            <ac:spMk id="6" creationId="{7B1A9A21-17AA-DF61-3969-2F419B6D4C7B}"/>
          </ac:spMkLst>
        </pc:spChg>
        <pc:spChg chg="mod">
          <ac:chgData name="Dzintars Jaunzems" userId="35c8af78-ffa4-4d03-9fab-2d90d2279e28" providerId="ADAL" clId="{674887CD-472E-437D-BDFD-9C59D1688014}" dt="2025-05-06T08:04:20.139" v="3196" actId="790"/>
          <ac:spMkLst>
            <pc:docMk/>
            <pc:sldMk cId="4218808506" sldId="399"/>
            <ac:spMk id="7" creationId="{A5F01D49-31B2-1E9C-8EDD-9815FA07771E}"/>
          </ac:spMkLst>
        </pc:spChg>
        <pc:spChg chg="mod">
          <ac:chgData name="Dzintars Jaunzems" userId="35c8af78-ffa4-4d03-9fab-2d90d2279e28" providerId="ADAL" clId="{674887CD-472E-437D-BDFD-9C59D1688014}" dt="2025-05-06T08:04:20.139" v="3196" actId="790"/>
          <ac:spMkLst>
            <pc:docMk/>
            <pc:sldMk cId="4218808506" sldId="399"/>
            <ac:spMk id="8" creationId="{C8D8C6CC-1EDE-872A-4882-487F8742144A}"/>
          </ac:spMkLst>
        </pc:spChg>
        <pc:spChg chg="mod">
          <ac:chgData name="Dzintars Jaunzems" userId="35c8af78-ffa4-4d03-9fab-2d90d2279e28" providerId="ADAL" clId="{674887CD-472E-437D-BDFD-9C59D1688014}" dt="2025-05-06T08:04:20.139" v="3196" actId="790"/>
          <ac:spMkLst>
            <pc:docMk/>
            <pc:sldMk cId="4218808506" sldId="399"/>
            <ac:spMk id="10" creationId="{1E659D5E-4E87-C9D8-9442-FB6A79E24BA5}"/>
          </ac:spMkLst>
        </pc:spChg>
        <pc:spChg chg="mod">
          <ac:chgData name="Dzintars Jaunzems" userId="35c8af78-ffa4-4d03-9fab-2d90d2279e28" providerId="ADAL" clId="{674887CD-472E-437D-BDFD-9C59D1688014}" dt="2025-05-06T08:04:20.139" v="3196" actId="790"/>
          <ac:spMkLst>
            <pc:docMk/>
            <pc:sldMk cId="4218808506" sldId="399"/>
            <ac:spMk id="14" creationId="{C0E98421-E4F5-EF0E-E97A-78FEA2608C34}"/>
          </ac:spMkLst>
        </pc:spChg>
        <pc:spChg chg="mod">
          <ac:chgData name="Dzintars Jaunzems" userId="35c8af78-ffa4-4d03-9fab-2d90d2279e28" providerId="ADAL" clId="{674887CD-472E-437D-BDFD-9C59D1688014}" dt="2025-05-06T08:04:20.139" v="3196" actId="790"/>
          <ac:spMkLst>
            <pc:docMk/>
            <pc:sldMk cId="4218808506" sldId="399"/>
            <ac:spMk id="16" creationId="{5C657D53-FC7F-22E5-62C3-9745A2C6B7EE}"/>
          </ac:spMkLst>
        </pc:spChg>
        <pc:spChg chg="mod">
          <ac:chgData name="Dzintars Jaunzems" userId="35c8af78-ffa4-4d03-9fab-2d90d2279e28" providerId="ADAL" clId="{674887CD-472E-437D-BDFD-9C59D1688014}" dt="2025-05-06T08:04:20.139" v="3196" actId="790"/>
          <ac:spMkLst>
            <pc:docMk/>
            <pc:sldMk cId="4218808506" sldId="399"/>
            <ac:spMk id="17" creationId="{A13F2BB4-A930-FAE4-85FE-09DCD619D04F}"/>
          </ac:spMkLst>
        </pc:spChg>
        <pc:spChg chg="mod">
          <ac:chgData name="Dzintars Jaunzems" userId="35c8af78-ffa4-4d03-9fab-2d90d2279e28" providerId="ADAL" clId="{674887CD-472E-437D-BDFD-9C59D1688014}" dt="2025-05-06T08:04:20.139" v="3196" actId="790"/>
          <ac:spMkLst>
            <pc:docMk/>
            <pc:sldMk cId="4218808506" sldId="399"/>
            <ac:spMk id="19" creationId="{EE78B2A7-B45F-65BE-7A91-9E162D85514D}"/>
          </ac:spMkLst>
        </pc:spChg>
      </pc:sldChg>
      <pc:sldChg chg="addSp delSp modSp add mod">
        <pc:chgData name="Dzintars Jaunzems" userId="35c8af78-ffa4-4d03-9fab-2d90d2279e28" providerId="ADAL" clId="{674887CD-472E-437D-BDFD-9C59D1688014}" dt="2025-05-07T09:30:10.905" v="6706" actId="404"/>
        <pc:sldMkLst>
          <pc:docMk/>
          <pc:sldMk cId="2592211028" sldId="400"/>
        </pc:sldMkLst>
        <pc:spChg chg="mod">
          <ac:chgData name="Dzintars Jaunzems" userId="35c8af78-ffa4-4d03-9fab-2d90d2279e28" providerId="ADAL" clId="{674887CD-472E-437D-BDFD-9C59D1688014}" dt="2025-05-07T06:52:43.685" v="4869" actId="790"/>
          <ac:spMkLst>
            <pc:docMk/>
            <pc:sldMk cId="2592211028" sldId="400"/>
            <ac:spMk id="2" creationId="{33C027E5-ACC0-1F11-1EE5-99C601B97203}"/>
          </ac:spMkLst>
        </pc:spChg>
        <pc:spChg chg="del">
          <ac:chgData name="Dzintars Jaunzems" userId="35c8af78-ffa4-4d03-9fab-2d90d2279e28" providerId="ADAL" clId="{674887CD-472E-437D-BDFD-9C59D1688014}" dt="2025-05-06T13:26:27.639" v="4125" actId="478"/>
          <ac:spMkLst>
            <pc:docMk/>
            <pc:sldMk cId="2592211028" sldId="400"/>
            <ac:spMk id="3" creationId="{90F2C93A-499B-7928-0C01-E63ADE62AC02}"/>
          </ac:spMkLst>
        </pc:spChg>
        <pc:spChg chg="add mod">
          <ac:chgData name="Dzintars Jaunzems" userId="35c8af78-ffa4-4d03-9fab-2d90d2279e28" providerId="ADAL" clId="{674887CD-472E-437D-BDFD-9C59D1688014}" dt="2025-05-07T06:38:19.298" v="4412"/>
          <ac:spMkLst>
            <pc:docMk/>
            <pc:sldMk cId="2592211028" sldId="400"/>
            <ac:spMk id="3" creationId="{D72BE2EC-6DC7-825C-13C4-B4FB9B6C79A6}"/>
          </ac:spMkLst>
        </pc:spChg>
        <pc:spChg chg="mod">
          <ac:chgData name="Dzintars Jaunzems" userId="35c8af78-ffa4-4d03-9fab-2d90d2279e28" providerId="ADAL" clId="{674887CD-472E-437D-BDFD-9C59D1688014}" dt="2025-05-07T06:52:43.685" v="4869" actId="790"/>
          <ac:spMkLst>
            <pc:docMk/>
            <pc:sldMk cId="2592211028" sldId="400"/>
            <ac:spMk id="4" creationId="{09F1108C-FCF8-FE93-4B4E-C3C9BF93B18F}"/>
          </ac:spMkLst>
        </pc:spChg>
        <pc:spChg chg="del mod">
          <ac:chgData name="Dzintars Jaunzems" userId="35c8af78-ffa4-4d03-9fab-2d90d2279e28" providerId="ADAL" clId="{674887CD-472E-437D-BDFD-9C59D1688014}" dt="2025-05-06T13:26:34.927" v="4127" actId="478"/>
          <ac:spMkLst>
            <pc:docMk/>
            <pc:sldMk cId="2592211028" sldId="400"/>
            <ac:spMk id="5" creationId="{D5747D2A-DAC5-5E27-D630-E43F37455A4D}"/>
          </ac:spMkLst>
        </pc:spChg>
        <pc:spChg chg="mod">
          <ac:chgData name="Dzintars Jaunzems" userId="35c8af78-ffa4-4d03-9fab-2d90d2279e28" providerId="ADAL" clId="{674887CD-472E-437D-BDFD-9C59D1688014}" dt="2025-05-07T06:52:43.685" v="4869" actId="790"/>
          <ac:spMkLst>
            <pc:docMk/>
            <pc:sldMk cId="2592211028" sldId="400"/>
            <ac:spMk id="6" creationId="{8AD4EA66-0495-7CCC-46D2-2D4C8FFF66AC}"/>
          </ac:spMkLst>
        </pc:spChg>
        <pc:spChg chg="mod">
          <ac:chgData name="Dzintars Jaunzems" userId="35c8af78-ffa4-4d03-9fab-2d90d2279e28" providerId="ADAL" clId="{674887CD-472E-437D-BDFD-9C59D1688014}" dt="2025-05-07T06:52:43.685" v="4869" actId="790"/>
          <ac:spMkLst>
            <pc:docMk/>
            <pc:sldMk cId="2592211028" sldId="400"/>
            <ac:spMk id="7" creationId="{1A0F114C-8193-5F41-34C8-96F105574693}"/>
          </ac:spMkLst>
        </pc:spChg>
        <pc:spChg chg="mod">
          <ac:chgData name="Dzintars Jaunzems" userId="35c8af78-ffa4-4d03-9fab-2d90d2279e28" providerId="ADAL" clId="{674887CD-472E-437D-BDFD-9C59D1688014}" dt="2025-05-07T09:30:10.905" v="6706" actId="404"/>
          <ac:spMkLst>
            <pc:docMk/>
            <pc:sldMk cId="2592211028" sldId="400"/>
            <ac:spMk id="8" creationId="{3B282EF5-FC9B-EB69-FB22-9F288CA810F4}"/>
          </ac:spMkLst>
        </pc:spChg>
        <pc:spChg chg="mod">
          <ac:chgData name="Dzintars Jaunzems" userId="35c8af78-ffa4-4d03-9fab-2d90d2279e28" providerId="ADAL" clId="{674887CD-472E-437D-BDFD-9C59D1688014}" dt="2025-05-06T08:04:20.139" v="3196" actId="790"/>
          <ac:spMkLst>
            <pc:docMk/>
            <pc:sldMk cId="2592211028" sldId="400"/>
            <ac:spMk id="9" creationId="{6F10703F-9B85-F955-7833-7479880F5A67}"/>
          </ac:spMkLst>
        </pc:spChg>
        <pc:spChg chg="add del mod">
          <ac:chgData name="Dzintars Jaunzems" userId="35c8af78-ffa4-4d03-9fab-2d90d2279e28" providerId="ADAL" clId="{674887CD-472E-437D-BDFD-9C59D1688014}" dt="2025-05-07T06:42:25.231" v="4532" actId="478"/>
          <ac:spMkLst>
            <pc:docMk/>
            <pc:sldMk cId="2592211028" sldId="400"/>
            <ac:spMk id="11" creationId="{10430A8C-C61D-7BEA-E3AF-404F322C14DC}"/>
          </ac:spMkLst>
        </pc:spChg>
        <pc:spChg chg="mod">
          <ac:chgData name="Dzintars Jaunzems" userId="35c8af78-ffa4-4d03-9fab-2d90d2279e28" providerId="ADAL" clId="{674887CD-472E-437D-BDFD-9C59D1688014}" dt="2025-05-07T06:43:15.298" v="4544" actId="790"/>
          <ac:spMkLst>
            <pc:docMk/>
            <pc:sldMk cId="2592211028" sldId="400"/>
            <ac:spMk id="14" creationId="{CB03A466-EFA9-EC8C-3E0B-85E8B736057E}"/>
          </ac:spMkLst>
        </pc:spChg>
        <pc:spChg chg="del">
          <ac:chgData name="Dzintars Jaunzems" userId="35c8af78-ffa4-4d03-9fab-2d90d2279e28" providerId="ADAL" clId="{674887CD-472E-437D-BDFD-9C59D1688014}" dt="2025-05-06T13:26:31.519" v="4126" actId="478"/>
          <ac:spMkLst>
            <pc:docMk/>
            <pc:sldMk cId="2592211028" sldId="400"/>
            <ac:spMk id="16" creationId="{2EE9F6ED-CAF0-D856-3D9B-83811A010B45}"/>
          </ac:spMkLst>
        </pc:spChg>
        <pc:spChg chg="add mod">
          <ac:chgData name="Dzintars Jaunzems" userId="35c8af78-ffa4-4d03-9fab-2d90d2279e28" providerId="ADAL" clId="{674887CD-472E-437D-BDFD-9C59D1688014}" dt="2025-05-07T06:52:43.685" v="4869" actId="790"/>
          <ac:spMkLst>
            <pc:docMk/>
            <pc:sldMk cId="2592211028" sldId="400"/>
            <ac:spMk id="16" creationId="{89684B4A-B0F1-ED02-8DA3-FCE545249912}"/>
          </ac:spMkLst>
        </pc:spChg>
        <pc:spChg chg="mod">
          <ac:chgData name="Dzintars Jaunzems" userId="35c8af78-ffa4-4d03-9fab-2d90d2279e28" providerId="ADAL" clId="{674887CD-472E-437D-BDFD-9C59D1688014}" dt="2025-05-06T08:04:20.139" v="3196" actId="790"/>
          <ac:spMkLst>
            <pc:docMk/>
            <pc:sldMk cId="2592211028" sldId="400"/>
            <ac:spMk id="17" creationId="{BEDF938A-E3E9-03D8-6CFB-D1828139A8B8}"/>
          </ac:spMkLst>
        </pc:spChg>
        <pc:spChg chg="mod">
          <ac:chgData name="Dzintars Jaunzems" userId="35c8af78-ffa4-4d03-9fab-2d90d2279e28" providerId="ADAL" clId="{674887CD-472E-437D-BDFD-9C59D1688014}" dt="2025-05-07T06:52:43.685" v="4869" actId="790"/>
          <ac:spMkLst>
            <pc:docMk/>
            <pc:sldMk cId="2592211028" sldId="400"/>
            <ac:spMk id="18" creationId="{1B3AC827-A149-424F-F4F9-FAB9E0724857}"/>
          </ac:spMkLst>
        </pc:spChg>
        <pc:spChg chg="mod">
          <ac:chgData name="Dzintars Jaunzems" userId="35c8af78-ffa4-4d03-9fab-2d90d2279e28" providerId="ADAL" clId="{674887CD-472E-437D-BDFD-9C59D1688014}" dt="2025-05-06T08:04:20.139" v="3196" actId="790"/>
          <ac:spMkLst>
            <pc:docMk/>
            <pc:sldMk cId="2592211028" sldId="400"/>
            <ac:spMk id="19" creationId="{2C29F148-8BC8-A5E1-8717-05EF2F211CB7}"/>
          </ac:spMkLst>
        </pc:spChg>
        <pc:spChg chg="add mod">
          <ac:chgData name="Dzintars Jaunzems" userId="35c8af78-ffa4-4d03-9fab-2d90d2279e28" providerId="ADAL" clId="{674887CD-472E-437D-BDFD-9C59D1688014}" dt="2025-05-06T13:27:30.275" v="4135" actId="1037"/>
          <ac:spMkLst>
            <pc:docMk/>
            <pc:sldMk cId="2592211028" sldId="400"/>
            <ac:spMk id="20" creationId="{D9C9C0B5-61B2-36B7-523B-A0B2F8911852}"/>
          </ac:spMkLst>
        </pc:spChg>
        <pc:spChg chg="add mod">
          <ac:chgData name="Dzintars Jaunzems" userId="35c8af78-ffa4-4d03-9fab-2d90d2279e28" providerId="ADAL" clId="{674887CD-472E-437D-BDFD-9C59D1688014}" dt="2025-05-07T06:52:43.685" v="4869" actId="790"/>
          <ac:spMkLst>
            <pc:docMk/>
            <pc:sldMk cId="2592211028" sldId="400"/>
            <ac:spMk id="21" creationId="{A470C0A1-33D8-A65E-79F7-2F8E2C195497}"/>
          </ac:spMkLst>
        </pc:spChg>
        <pc:spChg chg="add mod">
          <ac:chgData name="Dzintars Jaunzems" userId="35c8af78-ffa4-4d03-9fab-2d90d2279e28" providerId="ADAL" clId="{674887CD-472E-437D-BDFD-9C59D1688014}" dt="2025-05-07T06:52:43.685" v="4869" actId="790"/>
          <ac:spMkLst>
            <pc:docMk/>
            <pc:sldMk cId="2592211028" sldId="400"/>
            <ac:spMk id="22" creationId="{56E5F28C-58EC-1146-3644-F96CE125F801}"/>
          </ac:spMkLst>
        </pc:spChg>
        <pc:spChg chg="add mod">
          <ac:chgData name="Dzintars Jaunzems" userId="35c8af78-ffa4-4d03-9fab-2d90d2279e28" providerId="ADAL" clId="{674887CD-472E-437D-BDFD-9C59D1688014}" dt="2025-05-07T06:52:43.685" v="4869" actId="790"/>
          <ac:spMkLst>
            <pc:docMk/>
            <pc:sldMk cId="2592211028" sldId="400"/>
            <ac:spMk id="23" creationId="{02A5C6ED-4DBF-8517-C891-7C322FD56FB9}"/>
          </ac:spMkLst>
        </pc:spChg>
        <pc:spChg chg="add del mod">
          <ac:chgData name="Dzintars Jaunzems" userId="35c8af78-ffa4-4d03-9fab-2d90d2279e28" providerId="ADAL" clId="{674887CD-472E-437D-BDFD-9C59D1688014}" dt="2025-05-06T13:26:23.834" v="4124" actId="478"/>
          <ac:spMkLst>
            <pc:docMk/>
            <pc:sldMk cId="2592211028" sldId="400"/>
            <ac:spMk id="23" creationId="{61448D19-58AA-C5E1-4765-A63E4B8AF41E}"/>
          </ac:spMkLst>
        </pc:spChg>
        <pc:spChg chg="add mod">
          <ac:chgData name="Dzintars Jaunzems" userId="35c8af78-ffa4-4d03-9fab-2d90d2279e28" providerId="ADAL" clId="{674887CD-472E-437D-BDFD-9C59D1688014}" dt="2025-05-06T08:04:20.139" v="3196" actId="790"/>
          <ac:spMkLst>
            <pc:docMk/>
            <pc:sldMk cId="2592211028" sldId="400"/>
            <ac:spMk id="24" creationId="{97BD9341-B543-1DEE-4BC3-E7092DDCADC5}"/>
          </ac:spMkLst>
        </pc:spChg>
        <pc:spChg chg="add mod">
          <ac:chgData name="Dzintars Jaunzems" userId="35c8af78-ffa4-4d03-9fab-2d90d2279e28" providerId="ADAL" clId="{674887CD-472E-437D-BDFD-9C59D1688014}" dt="2025-05-07T06:52:43.685" v="4869" actId="790"/>
          <ac:spMkLst>
            <pc:docMk/>
            <pc:sldMk cId="2592211028" sldId="400"/>
            <ac:spMk id="25" creationId="{7D7A907B-9AB1-8BA1-4B75-BD129C30544B}"/>
          </ac:spMkLst>
        </pc:spChg>
        <pc:spChg chg="add del mod">
          <ac:chgData name="Dzintars Jaunzems" userId="35c8af78-ffa4-4d03-9fab-2d90d2279e28" providerId="ADAL" clId="{674887CD-472E-437D-BDFD-9C59D1688014}" dt="2025-05-06T13:17:58.795" v="4049"/>
          <ac:spMkLst>
            <pc:docMk/>
            <pc:sldMk cId="2592211028" sldId="400"/>
            <ac:spMk id="27" creationId="{C73BE32E-4735-259F-45AE-34822AA9CEEA}"/>
          </ac:spMkLst>
        </pc:spChg>
        <pc:spChg chg="add del mod">
          <ac:chgData name="Dzintars Jaunzems" userId="35c8af78-ffa4-4d03-9fab-2d90d2279e28" providerId="ADAL" clId="{674887CD-472E-437D-BDFD-9C59D1688014}" dt="2025-05-06T13:24:47.074" v="4091"/>
          <ac:spMkLst>
            <pc:docMk/>
            <pc:sldMk cId="2592211028" sldId="400"/>
            <ac:spMk id="30" creationId="{EAA1EFED-41D1-4B23-AE6D-E3743995DAC3}"/>
          </ac:spMkLst>
        </pc:spChg>
        <pc:spChg chg="add mod">
          <ac:chgData name="Dzintars Jaunzems" userId="35c8af78-ffa4-4d03-9fab-2d90d2279e28" providerId="ADAL" clId="{674887CD-472E-437D-BDFD-9C59D1688014}" dt="2025-05-06T13:27:21.365" v="4132" actId="14100"/>
          <ac:spMkLst>
            <pc:docMk/>
            <pc:sldMk cId="2592211028" sldId="400"/>
            <ac:spMk id="32" creationId="{626212EC-D3CB-DED5-10A9-24854869B3C3}"/>
          </ac:spMkLst>
        </pc:spChg>
        <pc:spChg chg="add mod">
          <ac:chgData name="Dzintars Jaunzems" userId="35c8af78-ffa4-4d03-9fab-2d90d2279e28" providerId="ADAL" clId="{674887CD-472E-437D-BDFD-9C59D1688014}" dt="2025-05-06T13:26:38.142" v="4128"/>
          <ac:spMkLst>
            <pc:docMk/>
            <pc:sldMk cId="2592211028" sldId="400"/>
            <ac:spMk id="33" creationId="{AED1C31B-5E20-DA46-D932-CD331D136FDB}"/>
          </ac:spMkLst>
        </pc:spChg>
        <pc:spChg chg="add mod">
          <ac:chgData name="Dzintars Jaunzems" userId="35c8af78-ffa4-4d03-9fab-2d90d2279e28" providerId="ADAL" clId="{674887CD-472E-437D-BDFD-9C59D1688014}" dt="2025-05-06T13:26:38.142" v="4128"/>
          <ac:spMkLst>
            <pc:docMk/>
            <pc:sldMk cId="2592211028" sldId="400"/>
            <ac:spMk id="34" creationId="{619A6A7E-8748-B4C0-3EE4-8920C89A19BC}"/>
          </ac:spMkLst>
        </pc:spChg>
        <pc:graphicFrameChg chg="del">
          <ac:chgData name="Dzintars Jaunzems" userId="35c8af78-ffa4-4d03-9fab-2d90d2279e28" providerId="ADAL" clId="{674887CD-472E-437D-BDFD-9C59D1688014}" dt="2025-05-06T13:17:56.175" v="4047" actId="478"/>
          <ac:graphicFrameMkLst>
            <pc:docMk/>
            <pc:sldMk cId="2592211028" sldId="400"/>
            <ac:graphicFrameMk id="11" creationId="{6994AE95-A1F2-6B7C-1AC7-78A4BCA32C6C}"/>
          </ac:graphicFrameMkLst>
        </pc:graphicFrameChg>
        <pc:graphicFrameChg chg="add del mod">
          <ac:chgData name="Dzintars Jaunzems" userId="35c8af78-ffa4-4d03-9fab-2d90d2279e28" providerId="ADAL" clId="{674887CD-472E-437D-BDFD-9C59D1688014}" dt="2025-05-06T13:24:45.156" v="4089" actId="478"/>
          <ac:graphicFrameMkLst>
            <pc:docMk/>
            <pc:sldMk cId="2592211028" sldId="400"/>
            <ac:graphicFrameMk id="28" creationId="{153B5901-3CD1-5AE4-88DC-9E18D39DCFAF}"/>
          </ac:graphicFrameMkLst>
        </pc:graphicFrameChg>
        <pc:graphicFrameChg chg="add mod ord">
          <ac:chgData name="Dzintars Jaunzems" userId="35c8af78-ffa4-4d03-9fab-2d90d2279e28" providerId="ADAL" clId="{674887CD-472E-437D-BDFD-9C59D1688014}" dt="2025-05-06T13:26:21.367" v="4123" actId="167"/>
          <ac:graphicFrameMkLst>
            <pc:docMk/>
            <pc:sldMk cId="2592211028" sldId="400"/>
            <ac:graphicFrameMk id="31" creationId="{17C2117B-01F6-3B2A-586E-E0FCB8866D29}"/>
          </ac:graphicFrameMkLst>
        </pc:graphicFrameChg>
      </pc:sldChg>
      <pc:sldChg chg="addSp delSp modSp new mod ord modClrScheme chgLayout modNotesTx">
        <pc:chgData name="Dzintars Jaunzems" userId="35c8af78-ffa4-4d03-9fab-2d90d2279e28" providerId="ADAL" clId="{674887CD-472E-437D-BDFD-9C59D1688014}" dt="2025-05-07T09:53:00.055" v="6760" actId="20577"/>
        <pc:sldMkLst>
          <pc:docMk/>
          <pc:sldMk cId="2479749907" sldId="401"/>
        </pc:sldMkLst>
        <pc:spChg chg="mod ord">
          <ac:chgData name="Dzintars Jaunzems" userId="35c8af78-ffa4-4d03-9fab-2d90d2279e28" providerId="ADAL" clId="{674887CD-472E-437D-BDFD-9C59D1688014}" dt="2025-05-07T07:56:43.176" v="5396" actId="700"/>
          <ac:spMkLst>
            <pc:docMk/>
            <pc:sldMk cId="2479749907" sldId="401"/>
            <ac:spMk id="6" creationId="{17B57FAD-92C2-411D-CC56-B45C60C555B1}"/>
          </ac:spMkLst>
        </pc:spChg>
        <pc:spChg chg="mod ord">
          <ac:chgData name="Dzintars Jaunzems" userId="35c8af78-ffa4-4d03-9fab-2d90d2279e28" providerId="ADAL" clId="{674887CD-472E-437D-BDFD-9C59D1688014}" dt="2025-05-07T08:25:14.812" v="6076" actId="20577"/>
          <ac:spMkLst>
            <pc:docMk/>
            <pc:sldMk cId="2479749907" sldId="401"/>
            <ac:spMk id="8" creationId="{47A200C9-A753-D8AC-C41B-287BC0115288}"/>
          </ac:spMkLst>
        </pc:spChg>
        <pc:spChg chg="add del mod">
          <ac:chgData name="Dzintars Jaunzems" userId="35c8af78-ffa4-4d03-9fab-2d90d2279e28" providerId="ADAL" clId="{674887CD-472E-437D-BDFD-9C59D1688014}" dt="2025-05-07T07:54:01.421" v="5384"/>
          <ac:spMkLst>
            <pc:docMk/>
            <pc:sldMk cId="2479749907" sldId="401"/>
            <ac:spMk id="10" creationId="{9B488102-98EC-AAFD-40A0-843C1D427264}"/>
          </ac:spMkLst>
        </pc:spChg>
        <pc:spChg chg="add mod ord">
          <ac:chgData name="Dzintars Jaunzems" userId="35c8af78-ffa4-4d03-9fab-2d90d2279e28" providerId="ADAL" clId="{674887CD-472E-437D-BDFD-9C59D1688014}" dt="2025-05-07T09:53:00.055" v="6760" actId="20577"/>
          <ac:spMkLst>
            <pc:docMk/>
            <pc:sldMk cId="2479749907" sldId="401"/>
            <ac:spMk id="12" creationId="{234469DB-737A-83D0-626E-901C6DDD9FF1}"/>
          </ac:spMkLst>
        </pc:spChg>
        <pc:spChg chg="add mod ord">
          <ac:chgData name="Dzintars Jaunzems" userId="35c8af78-ffa4-4d03-9fab-2d90d2279e28" providerId="ADAL" clId="{674887CD-472E-437D-BDFD-9C59D1688014}" dt="2025-05-07T07:56:43.176" v="5396" actId="700"/>
          <ac:spMkLst>
            <pc:docMk/>
            <pc:sldMk cId="2479749907" sldId="401"/>
            <ac:spMk id="13" creationId="{0C6E43D4-83DA-3444-4E6F-2002A1C02230}"/>
          </ac:spMkLst>
        </pc:spChg>
        <pc:spChg chg="add mod ord">
          <ac:chgData name="Dzintars Jaunzems" userId="35c8af78-ffa4-4d03-9fab-2d90d2279e28" providerId="ADAL" clId="{674887CD-472E-437D-BDFD-9C59D1688014}" dt="2025-05-07T08:03:18.732" v="5461" actId="20577"/>
          <ac:spMkLst>
            <pc:docMk/>
            <pc:sldMk cId="2479749907" sldId="401"/>
            <ac:spMk id="14" creationId="{34D1C9AC-F483-308C-A106-83DC98A827BF}"/>
          </ac:spMkLst>
        </pc:spChg>
        <pc:spChg chg="mod ord">
          <ac:chgData name="Dzintars Jaunzems" userId="35c8af78-ffa4-4d03-9fab-2d90d2279e28" providerId="ADAL" clId="{674887CD-472E-437D-BDFD-9C59D1688014}" dt="2025-05-07T07:56:43.176" v="5396" actId="700"/>
          <ac:spMkLst>
            <pc:docMk/>
            <pc:sldMk cId="2479749907" sldId="401"/>
            <ac:spMk id="15" creationId="{F3ACD238-2565-B60E-F0E9-C4FE75E8B213}"/>
          </ac:spMkLst>
        </pc:spChg>
        <pc:spChg chg="add mod ord">
          <ac:chgData name="Dzintars Jaunzems" userId="35c8af78-ffa4-4d03-9fab-2d90d2279e28" providerId="ADAL" clId="{674887CD-472E-437D-BDFD-9C59D1688014}" dt="2025-05-07T07:56:43.176" v="5396" actId="700"/>
          <ac:spMkLst>
            <pc:docMk/>
            <pc:sldMk cId="2479749907" sldId="401"/>
            <ac:spMk id="17" creationId="{2422B4A0-3E4F-5493-E463-BC2D1D1884C5}"/>
          </ac:spMkLst>
        </pc:spChg>
        <pc:spChg chg="add mod ord">
          <ac:chgData name="Dzintars Jaunzems" userId="35c8af78-ffa4-4d03-9fab-2d90d2279e28" providerId="ADAL" clId="{674887CD-472E-437D-BDFD-9C59D1688014}" dt="2025-05-07T07:56:43.176" v="5396" actId="700"/>
          <ac:spMkLst>
            <pc:docMk/>
            <pc:sldMk cId="2479749907" sldId="401"/>
            <ac:spMk id="18" creationId="{9C74868A-D6B3-0EA8-726E-4CD32E02B589}"/>
          </ac:spMkLst>
        </pc:spChg>
        <pc:spChg chg="add del mod">
          <ac:chgData name="Dzintars Jaunzems" userId="35c8af78-ffa4-4d03-9fab-2d90d2279e28" providerId="ADAL" clId="{674887CD-472E-437D-BDFD-9C59D1688014}" dt="2025-05-07T07:54:49.617" v="5388" actId="931"/>
          <ac:spMkLst>
            <pc:docMk/>
            <pc:sldMk cId="2479749907" sldId="401"/>
            <ac:spMk id="19" creationId="{4AB7F0DE-4670-B6C7-A9B6-1647E0220352}"/>
          </ac:spMkLst>
        </pc:spChg>
        <pc:spChg chg="add del mod">
          <ac:chgData name="Dzintars Jaunzems" userId="35c8af78-ffa4-4d03-9fab-2d90d2279e28" providerId="ADAL" clId="{674887CD-472E-437D-BDFD-9C59D1688014}" dt="2025-05-07T07:56:13.242" v="5392" actId="931"/>
          <ac:spMkLst>
            <pc:docMk/>
            <pc:sldMk cId="2479749907" sldId="401"/>
            <ac:spMk id="26" creationId="{71FCFE5F-7F6B-2690-F93E-67FB8096C072}"/>
          </ac:spMkLst>
        </pc:spChg>
        <pc:spChg chg="add del mod">
          <ac:chgData name="Dzintars Jaunzems" userId="35c8af78-ffa4-4d03-9fab-2d90d2279e28" providerId="ADAL" clId="{674887CD-472E-437D-BDFD-9C59D1688014}" dt="2025-05-07T07:57:05.363" v="5404"/>
          <ac:spMkLst>
            <pc:docMk/>
            <pc:sldMk cId="2479749907" sldId="401"/>
            <ac:spMk id="27" creationId="{778F6273-057A-6E4A-45BD-FB05F525417C}"/>
          </ac:spMkLst>
        </pc:spChg>
        <pc:spChg chg="add mod">
          <ac:chgData name="Dzintars Jaunzems" userId="35c8af78-ffa4-4d03-9fab-2d90d2279e28" providerId="ADAL" clId="{674887CD-472E-437D-BDFD-9C59D1688014}" dt="2025-05-07T07:57:00.842" v="5401" actId="6549"/>
          <ac:spMkLst>
            <pc:docMk/>
            <pc:sldMk cId="2479749907" sldId="401"/>
            <ac:spMk id="30" creationId="{432AFBFF-BB8C-EAFE-DC32-ABC58F73CCBC}"/>
          </ac:spMkLst>
        </pc:spChg>
        <pc:spChg chg="add del mod">
          <ac:chgData name="Dzintars Jaunzems" userId="35c8af78-ffa4-4d03-9fab-2d90d2279e28" providerId="ADAL" clId="{674887CD-472E-437D-BDFD-9C59D1688014}" dt="2025-05-07T08:01:00.527" v="5439" actId="478"/>
          <ac:spMkLst>
            <pc:docMk/>
            <pc:sldMk cId="2479749907" sldId="401"/>
            <ac:spMk id="32" creationId="{7E612715-C1B9-267A-0987-95EDDF4896B8}"/>
          </ac:spMkLst>
        </pc:spChg>
        <pc:picChg chg="add del mod">
          <ac:chgData name="Dzintars Jaunzems" userId="35c8af78-ffa4-4d03-9fab-2d90d2279e28" providerId="ADAL" clId="{674887CD-472E-437D-BDFD-9C59D1688014}" dt="2025-05-07T07:53:38.140" v="5379" actId="478"/>
          <ac:picMkLst>
            <pc:docMk/>
            <pc:sldMk cId="2479749907" sldId="401"/>
            <ac:picMk id="3" creationId="{29FA5779-734C-F041-E90C-3F05DB1BB118}"/>
          </ac:picMkLst>
        </pc:picChg>
        <pc:picChg chg="add del mod">
          <ac:chgData name="Dzintars Jaunzems" userId="35c8af78-ffa4-4d03-9fab-2d90d2279e28" providerId="ADAL" clId="{674887CD-472E-437D-BDFD-9C59D1688014}" dt="2025-05-07T07:53:56.732" v="5381" actId="21"/>
          <ac:picMkLst>
            <pc:docMk/>
            <pc:sldMk cId="2479749907" sldId="401"/>
            <ac:picMk id="5" creationId="{6761AC54-E8E1-550E-D65E-B4E3E11721F4}"/>
          </ac:picMkLst>
        </pc:picChg>
        <pc:picChg chg="add del mod">
          <ac:chgData name="Dzintars Jaunzems" userId="35c8af78-ffa4-4d03-9fab-2d90d2279e28" providerId="ADAL" clId="{674887CD-472E-437D-BDFD-9C59D1688014}" dt="2025-05-07T07:54:04.691" v="5385" actId="478"/>
          <ac:picMkLst>
            <pc:docMk/>
            <pc:sldMk cId="2479749907" sldId="401"/>
            <ac:picMk id="7" creationId="{6761AC54-E8E1-550E-D65E-B4E3E11721F4}"/>
          </ac:picMkLst>
        </pc:picChg>
        <pc:picChg chg="add mod">
          <ac:chgData name="Dzintars Jaunzems" userId="35c8af78-ffa4-4d03-9fab-2d90d2279e28" providerId="ADAL" clId="{674887CD-472E-437D-BDFD-9C59D1688014}" dt="2025-05-07T07:54:10.027" v="5386" actId="27349"/>
          <ac:picMkLst>
            <pc:docMk/>
            <pc:sldMk cId="2479749907" sldId="401"/>
            <ac:picMk id="11" creationId="{BF5F5FB1-00D2-9343-CB77-0ACCD4D2CC50}"/>
          </ac:picMkLst>
        </pc:picChg>
        <pc:picChg chg="add del mod">
          <ac:chgData name="Dzintars Jaunzems" userId="35c8af78-ffa4-4d03-9fab-2d90d2279e28" providerId="ADAL" clId="{674887CD-472E-437D-BDFD-9C59D1688014}" dt="2025-05-07T07:54:13.598" v="5387" actId="478"/>
          <ac:picMkLst>
            <pc:docMk/>
            <pc:sldMk cId="2479749907" sldId="401"/>
            <ac:picMk id="21" creationId="{2980B102-7243-6C7A-BE3E-9B28A65C386F}"/>
          </ac:picMkLst>
        </pc:picChg>
        <pc:picChg chg="add mod ord">
          <ac:chgData name="Dzintars Jaunzems" userId="35c8af78-ffa4-4d03-9fab-2d90d2279e28" providerId="ADAL" clId="{674887CD-472E-437D-BDFD-9C59D1688014}" dt="2025-05-07T07:56:43.176" v="5396" actId="700"/>
          <ac:picMkLst>
            <pc:docMk/>
            <pc:sldMk cId="2479749907" sldId="401"/>
            <ac:picMk id="22" creationId="{AEA8E6E3-A524-7116-5CCA-E79746959BAD}"/>
          </ac:picMkLst>
        </pc:picChg>
        <pc:picChg chg="add del mod">
          <ac:chgData name="Dzintars Jaunzems" userId="35c8af78-ffa4-4d03-9fab-2d90d2279e28" providerId="ADAL" clId="{674887CD-472E-437D-BDFD-9C59D1688014}" dt="2025-05-07T07:53:59.861" v="5383" actId="478"/>
          <ac:picMkLst>
            <pc:docMk/>
            <pc:sldMk cId="2479749907" sldId="401"/>
            <ac:picMk id="23" creationId="{53A8B39E-7B3A-3F1A-98BD-22E63B07B2C4}"/>
          </ac:picMkLst>
        </pc:picChg>
        <pc:picChg chg="add del mod">
          <ac:chgData name="Dzintars Jaunzems" userId="35c8af78-ffa4-4d03-9fab-2d90d2279e28" providerId="ADAL" clId="{674887CD-472E-437D-BDFD-9C59D1688014}" dt="2025-05-07T07:55:32.983" v="5391" actId="478"/>
          <ac:picMkLst>
            <pc:docMk/>
            <pc:sldMk cId="2479749907" sldId="401"/>
            <ac:picMk id="25" creationId="{0415A725-E851-7DFE-1F66-4A15178D86F6}"/>
          </ac:picMkLst>
        </pc:picChg>
        <pc:picChg chg="add mod ord">
          <ac:chgData name="Dzintars Jaunzems" userId="35c8af78-ffa4-4d03-9fab-2d90d2279e28" providerId="ADAL" clId="{674887CD-472E-437D-BDFD-9C59D1688014}" dt="2025-05-07T07:56:43.176" v="5396" actId="700"/>
          <ac:picMkLst>
            <pc:docMk/>
            <pc:sldMk cId="2479749907" sldId="401"/>
            <ac:picMk id="29" creationId="{32ADFCBD-5153-70B6-F90C-6B9FCF7C7C83}"/>
          </ac:picMkLst>
        </pc:picChg>
      </pc:sldChg>
      <pc:sldChg chg="modSp new del mod">
        <pc:chgData name="Dzintars Jaunzems" userId="35c8af78-ffa4-4d03-9fab-2d90d2279e28" providerId="ADAL" clId="{674887CD-472E-437D-BDFD-9C59D1688014}" dt="2025-05-07T09:03:50.501" v="6696" actId="47"/>
        <pc:sldMkLst>
          <pc:docMk/>
          <pc:sldMk cId="1896084752" sldId="402"/>
        </pc:sldMkLst>
        <pc:spChg chg="mod">
          <ac:chgData name="Dzintars Jaunzems" userId="35c8af78-ffa4-4d03-9fab-2d90d2279e28" providerId="ADAL" clId="{674887CD-472E-437D-BDFD-9C59D1688014}" dt="2025-05-07T06:52:43.685" v="4869" actId="790"/>
          <ac:spMkLst>
            <pc:docMk/>
            <pc:sldMk cId="1896084752" sldId="402"/>
            <ac:spMk id="2" creationId="{0B08D6F0-B934-831F-89DD-308FE8AEC91B}"/>
          </ac:spMkLst>
        </pc:spChg>
        <pc:spChg chg="mod">
          <ac:chgData name="Dzintars Jaunzems" userId="35c8af78-ffa4-4d03-9fab-2d90d2279e28" providerId="ADAL" clId="{674887CD-472E-437D-BDFD-9C59D1688014}" dt="2025-05-06T08:04:20.139" v="3196" actId="790"/>
          <ac:spMkLst>
            <pc:docMk/>
            <pc:sldMk cId="1896084752" sldId="402"/>
            <ac:spMk id="3" creationId="{71699A95-2E79-13D6-2EC9-DD249BBA5710}"/>
          </ac:spMkLst>
        </pc:spChg>
        <pc:spChg chg="mod">
          <ac:chgData name="Dzintars Jaunzems" userId="35c8af78-ffa4-4d03-9fab-2d90d2279e28" providerId="ADAL" clId="{674887CD-472E-437D-BDFD-9C59D1688014}" dt="2025-05-07T06:52:43.685" v="4869" actId="790"/>
          <ac:spMkLst>
            <pc:docMk/>
            <pc:sldMk cId="1896084752" sldId="402"/>
            <ac:spMk id="4" creationId="{6A9F1711-3FE7-D823-3FA3-7073B84AE82E}"/>
          </ac:spMkLst>
        </pc:spChg>
        <pc:spChg chg="mod">
          <ac:chgData name="Dzintars Jaunzems" userId="35c8af78-ffa4-4d03-9fab-2d90d2279e28" providerId="ADAL" clId="{674887CD-472E-437D-BDFD-9C59D1688014}" dt="2025-05-07T06:52:43.685" v="4869" actId="790"/>
          <ac:spMkLst>
            <pc:docMk/>
            <pc:sldMk cId="1896084752" sldId="402"/>
            <ac:spMk id="5" creationId="{FA95AF97-FE7E-651B-FBA0-818A8370291F}"/>
          </ac:spMkLst>
        </pc:spChg>
        <pc:spChg chg="mod">
          <ac:chgData name="Dzintars Jaunzems" userId="35c8af78-ffa4-4d03-9fab-2d90d2279e28" providerId="ADAL" clId="{674887CD-472E-437D-BDFD-9C59D1688014}" dt="2025-05-07T06:52:43.685" v="4869" actId="790"/>
          <ac:spMkLst>
            <pc:docMk/>
            <pc:sldMk cId="1896084752" sldId="402"/>
            <ac:spMk id="6" creationId="{A7A5E430-16F0-14B4-DFA8-2DFA177A919B}"/>
          </ac:spMkLst>
        </pc:spChg>
        <pc:spChg chg="mod">
          <ac:chgData name="Dzintars Jaunzems" userId="35c8af78-ffa4-4d03-9fab-2d90d2279e28" providerId="ADAL" clId="{674887CD-472E-437D-BDFD-9C59D1688014}" dt="2025-05-07T06:52:43.685" v="4869" actId="790"/>
          <ac:spMkLst>
            <pc:docMk/>
            <pc:sldMk cId="1896084752" sldId="402"/>
            <ac:spMk id="7" creationId="{52189DFA-4283-4F14-47D5-C8F0721B1019}"/>
          </ac:spMkLst>
        </pc:spChg>
        <pc:spChg chg="mod">
          <ac:chgData name="Dzintars Jaunzems" userId="35c8af78-ffa4-4d03-9fab-2d90d2279e28" providerId="ADAL" clId="{674887CD-472E-437D-BDFD-9C59D1688014}" dt="2025-05-07T06:52:43.685" v="4869" actId="790"/>
          <ac:spMkLst>
            <pc:docMk/>
            <pc:sldMk cId="1896084752" sldId="402"/>
            <ac:spMk id="8" creationId="{BA73720B-5798-110F-505F-0D286C0BA566}"/>
          </ac:spMkLst>
        </pc:spChg>
        <pc:spChg chg="mod">
          <ac:chgData name="Dzintars Jaunzems" userId="35c8af78-ffa4-4d03-9fab-2d90d2279e28" providerId="ADAL" clId="{674887CD-472E-437D-BDFD-9C59D1688014}" dt="2025-05-07T06:52:43.685" v="4869" actId="790"/>
          <ac:spMkLst>
            <pc:docMk/>
            <pc:sldMk cId="1896084752" sldId="402"/>
            <ac:spMk id="9" creationId="{8F596D7E-72FF-DF8D-9AB0-B9150CB8319F}"/>
          </ac:spMkLst>
        </pc:spChg>
        <pc:spChg chg="mod">
          <ac:chgData name="Dzintars Jaunzems" userId="35c8af78-ffa4-4d03-9fab-2d90d2279e28" providerId="ADAL" clId="{674887CD-472E-437D-BDFD-9C59D1688014}" dt="2025-05-07T06:52:43.685" v="4869" actId="790"/>
          <ac:spMkLst>
            <pc:docMk/>
            <pc:sldMk cId="1896084752" sldId="402"/>
            <ac:spMk id="10" creationId="{749B0B9C-63E3-54BC-AD0B-B7FF2378E226}"/>
          </ac:spMkLst>
        </pc:spChg>
        <pc:spChg chg="mod">
          <ac:chgData name="Dzintars Jaunzems" userId="35c8af78-ffa4-4d03-9fab-2d90d2279e28" providerId="ADAL" clId="{674887CD-472E-437D-BDFD-9C59D1688014}" dt="2025-05-07T06:52:43.685" v="4869" actId="790"/>
          <ac:spMkLst>
            <pc:docMk/>
            <pc:sldMk cId="1896084752" sldId="402"/>
            <ac:spMk id="11" creationId="{DC721A81-D541-1AA2-5D92-68D18969AB22}"/>
          </ac:spMkLst>
        </pc:spChg>
        <pc:spChg chg="mod">
          <ac:chgData name="Dzintars Jaunzems" userId="35c8af78-ffa4-4d03-9fab-2d90d2279e28" providerId="ADAL" clId="{674887CD-472E-437D-BDFD-9C59D1688014}" dt="2025-05-07T06:52:43.685" v="4869" actId="790"/>
          <ac:spMkLst>
            <pc:docMk/>
            <pc:sldMk cId="1896084752" sldId="402"/>
            <ac:spMk id="12" creationId="{BAD60F21-6A06-6B29-7A2C-4246B978C197}"/>
          </ac:spMkLst>
        </pc:spChg>
      </pc:sldChg>
      <pc:sldChg chg="addSp delSp modSp new del mod chgLayout">
        <pc:chgData name="Dzintars Jaunzems" userId="35c8af78-ffa4-4d03-9fab-2d90d2279e28" providerId="ADAL" clId="{674887CD-472E-437D-BDFD-9C59D1688014}" dt="2025-05-06T15:12:20.151" v="4213" actId="47"/>
        <pc:sldMkLst>
          <pc:docMk/>
          <pc:sldMk cId="166313378" sldId="403"/>
        </pc:sldMkLst>
        <pc:spChg chg="mod ord">
          <ac:chgData name="Dzintars Jaunzems" userId="35c8af78-ffa4-4d03-9fab-2d90d2279e28" providerId="ADAL" clId="{674887CD-472E-437D-BDFD-9C59D1688014}" dt="2025-05-06T08:04:20.139" v="3196" actId="790"/>
          <ac:spMkLst>
            <pc:docMk/>
            <pc:sldMk cId="166313378" sldId="403"/>
            <ac:spMk id="2" creationId="{0CE6AE7A-FD4A-599A-8489-74E906B9E7D6}"/>
          </ac:spMkLst>
        </pc:spChg>
        <pc:spChg chg="del mod ord">
          <ac:chgData name="Dzintars Jaunzems" userId="35c8af78-ffa4-4d03-9fab-2d90d2279e28" providerId="ADAL" clId="{674887CD-472E-437D-BDFD-9C59D1688014}" dt="2025-05-06T07:32:59.234" v="2996" actId="700"/>
          <ac:spMkLst>
            <pc:docMk/>
            <pc:sldMk cId="166313378" sldId="403"/>
            <ac:spMk id="4" creationId="{69F70D15-58F9-AE60-A522-1D29E45EB843}"/>
          </ac:spMkLst>
        </pc:spChg>
        <pc:spChg chg="del mod ord">
          <ac:chgData name="Dzintars Jaunzems" userId="35c8af78-ffa4-4d03-9fab-2d90d2279e28" providerId="ADAL" clId="{674887CD-472E-437D-BDFD-9C59D1688014}" dt="2025-05-06T07:32:59.234" v="2996" actId="700"/>
          <ac:spMkLst>
            <pc:docMk/>
            <pc:sldMk cId="166313378" sldId="403"/>
            <ac:spMk id="5" creationId="{23F64303-97D5-9295-7DEA-CB88BF845A77}"/>
          </ac:spMkLst>
        </pc:spChg>
        <pc:spChg chg="del">
          <ac:chgData name="Dzintars Jaunzems" userId="35c8af78-ffa4-4d03-9fab-2d90d2279e28" providerId="ADAL" clId="{674887CD-472E-437D-BDFD-9C59D1688014}" dt="2025-05-06T07:32:59.234" v="2996" actId="700"/>
          <ac:spMkLst>
            <pc:docMk/>
            <pc:sldMk cId="166313378" sldId="403"/>
            <ac:spMk id="7" creationId="{EDB061DC-3205-8DA1-6A24-7C260679E912}"/>
          </ac:spMkLst>
        </pc:spChg>
        <pc:spChg chg="del">
          <ac:chgData name="Dzintars Jaunzems" userId="35c8af78-ffa4-4d03-9fab-2d90d2279e28" providerId="ADAL" clId="{674887CD-472E-437D-BDFD-9C59D1688014}" dt="2025-05-06T07:32:59.234" v="2996" actId="700"/>
          <ac:spMkLst>
            <pc:docMk/>
            <pc:sldMk cId="166313378" sldId="403"/>
            <ac:spMk id="8" creationId="{9248BEF6-75F8-EB23-90D7-57DB34E60E4D}"/>
          </ac:spMkLst>
        </pc:spChg>
        <pc:spChg chg="del">
          <ac:chgData name="Dzintars Jaunzems" userId="35c8af78-ffa4-4d03-9fab-2d90d2279e28" providerId="ADAL" clId="{674887CD-472E-437D-BDFD-9C59D1688014}" dt="2025-05-06T07:32:59.234" v="2996" actId="700"/>
          <ac:spMkLst>
            <pc:docMk/>
            <pc:sldMk cId="166313378" sldId="403"/>
            <ac:spMk id="9" creationId="{1D128A67-7DF9-B9B3-FE27-5AF2F6B1C006}"/>
          </ac:spMkLst>
        </pc:spChg>
        <pc:spChg chg="del">
          <ac:chgData name="Dzintars Jaunzems" userId="35c8af78-ffa4-4d03-9fab-2d90d2279e28" providerId="ADAL" clId="{674887CD-472E-437D-BDFD-9C59D1688014}" dt="2025-05-06T07:32:59.234" v="2996" actId="700"/>
          <ac:spMkLst>
            <pc:docMk/>
            <pc:sldMk cId="166313378" sldId="403"/>
            <ac:spMk id="12" creationId="{316A80ED-E563-E374-0623-9D9664A798FA}"/>
          </ac:spMkLst>
        </pc:spChg>
        <pc:spChg chg="add mod ord">
          <ac:chgData name="Dzintars Jaunzems" userId="35c8af78-ffa4-4d03-9fab-2d90d2279e28" providerId="ADAL" clId="{674887CD-472E-437D-BDFD-9C59D1688014}" dt="2025-05-06T08:04:20.139" v="3196" actId="790"/>
          <ac:spMkLst>
            <pc:docMk/>
            <pc:sldMk cId="166313378" sldId="403"/>
            <ac:spMk id="13" creationId="{302327B5-0BBF-7FF1-ED39-B65759FB6825}"/>
          </ac:spMkLst>
        </pc:spChg>
        <pc:spChg chg="add del mod ord">
          <ac:chgData name="Dzintars Jaunzems" userId="35c8af78-ffa4-4d03-9fab-2d90d2279e28" providerId="ADAL" clId="{674887CD-472E-437D-BDFD-9C59D1688014}" dt="2025-05-06T07:46:55.679" v="3000" actId="478"/>
          <ac:spMkLst>
            <pc:docMk/>
            <pc:sldMk cId="166313378" sldId="403"/>
            <ac:spMk id="14" creationId="{BF011129-353B-E7E3-B1CD-3616FAEEE54C}"/>
          </ac:spMkLst>
        </pc:spChg>
        <pc:spChg chg="add mod ord">
          <ac:chgData name="Dzintars Jaunzems" userId="35c8af78-ffa4-4d03-9fab-2d90d2279e28" providerId="ADAL" clId="{674887CD-472E-437D-BDFD-9C59D1688014}" dt="2025-05-06T08:04:20.139" v="3196" actId="790"/>
          <ac:spMkLst>
            <pc:docMk/>
            <pc:sldMk cId="166313378" sldId="403"/>
            <ac:spMk id="15" creationId="{1343F326-C282-1B10-083E-FCECE011C7F3}"/>
          </ac:spMkLst>
        </pc:spChg>
        <pc:spChg chg="del">
          <ac:chgData name="Dzintars Jaunzems" userId="35c8af78-ffa4-4d03-9fab-2d90d2279e28" providerId="ADAL" clId="{674887CD-472E-437D-BDFD-9C59D1688014}" dt="2025-05-06T07:46:57.211" v="3001" actId="478"/>
          <ac:spMkLst>
            <pc:docMk/>
            <pc:sldMk cId="166313378" sldId="403"/>
            <ac:spMk id="16" creationId="{29F952D9-23B2-B82D-FF7E-1C810696FDE9}"/>
          </ac:spMkLst>
        </pc:spChg>
      </pc:sldChg>
      <pc:sldChg chg="addSp delSp modSp add del mod modShow">
        <pc:chgData name="Dzintars Jaunzems" userId="35c8af78-ffa4-4d03-9fab-2d90d2279e28" providerId="ADAL" clId="{674887CD-472E-437D-BDFD-9C59D1688014}" dt="2025-05-07T08:45:54.933" v="6634" actId="47"/>
        <pc:sldMkLst>
          <pc:docMk/>
          <pc:sldMk cId="1023636639" sldId="404"/>
        </pc:sldMkLst>
        <pc:spChg chg="mod">
          <ac:chgData name="Dzintars Jaunzems" userId="35c8af78-ffa4-4d03-9fab-2d90d2279e28" providerId="ADAL" clId="{674887CD-472E-437D-BDFD-9C59D1688014}" dt="2025-05-07T06:52:43.685" v="4869" actId="790"/>
          <ac:spMkLst>
            <pc:docMk/>
            <pc:sldMk cId="1023636639" sldId="404"/>
            <ac:spMk id="2" creationId="{C45EF31A-49E4-EDDE-A031-0D5B70661A12}"/>
          </ac:spMkLst>
        </pc:spChg>
        <pc:spChg chg="mod">
          <ac:chgData name="Dzintars Jaunzems" userId="35c8af78-ffa4-4d03-9fab-2d90d2279e28" providerId="ADAL" clId="{674887CD-472E-437D-BDFD-9C59D1688014}" dt="2025-05-07T06:52:43.685" v="4869" actId="790"/>
          <ac:spMkLst>
            <pc:docMk/>
            <pc:sldMk cId="1023636639" sldId="404"/>
            <ac:spMk id="3" creationId="{FE4F504F-89A1-8D10-25D0-B35BD033A9EB}"/>
          </ac:spMkLst>
        </pc:spChg>
        <pc:spChg chg="mod">
          <ac:chgData name="Dzintars Jaunzems" userId="35c8af78-ffa4-4d03-9fab-2d90d2279e28" providerId="ADAL" clId="{674887CD-472E-437D-BDFD-9C59D1688014}" dt="2025-05-07T06:52:43.685" v="4869" actId="790"/>
          <ac:spMkLst>
            <pc:docMk/>
            <pc:sldMk cId="1023636639" sldId="404"/>
            <ac:spMk id="4" creationId="{464DAF0C-C94C-ADE1-7EEC-F278B6D0F5F8}"/>
          </ac:spMkLst>
        </pc:spChg>
        <pc:spChg chg="add mod">
          <ac:chgData name="Dzintars Jaunzems" userId="35c8af78-ffa4-4d03-9fab-2d90d2279e28" providerId="ADAL" clId="{674887CD-472E-437D-BDFD-9C59D1688014}" dt="2025-05-06T08:01:07.242" v="3108"/>
          <ac:spMkLst>
            <pc:docMk/>
            <pc:sldMk cId="1023636639" sldId="404"/>
            <ac:spMk id="5" creationId="{C9E86016-21D2-52B1-5880-C94259514F30}"/>
          </ac:spMkLst>
        </pc:spChg>
        <pc:spChg chg="mod">
          <ac:chgData name="Dzintars Jaunzems" userId="35c8af78-ffa4-4d03-9fab-2d90d2279e28" providerId="ADAL" clId="{674887CD-472E-437D-BDFD-9C59D1688014}" dt="2025-05-07T06:52:43.685" v="4869" actId="790"/>
          <ac:spMkLst>
            <pc:docMk/>
            <pc:sldMk cId="1023636639" sldId="404"/>
            <ac:spMk id="6" creationId="{AE6884A7-574F-48EC-5E44-BF1971EC9E6A}"/>
          </ac:spMkLst>
        </pc:spChg>
        <pc:spChg chg="mod">
          <ac:chgData name="Dzintars Jaunzems" userId="35c8af78-ffa4-4d03-9fab-2d90d2279e28" providerId="ADAL" clId="{674887CD-472E-437D-BDFD-9C59D1688014}" dt="2025-05-07T06:52:43.685" v="4869" actId="790"/>
          <ac:spMkLst>
            <pc:docMk/>
            <pc:sldMk cId="1023636639" sldId="404"/>
            <ac:spMk id="7" creationId="{3512CAB0-004B-7CFC-9202-F817705FEEFF}"/>
          </ac:spMkLst>
        </pc:spChg>
        <pc:spChg chg="mod">
          <ac:chgData name="Dzintars Jaunzems" userId="35c8af78-ffa4-4d03-9fab-2d90d2279e28" providerId="ADAL" clId="{674887CD-472E-437D-BDFD-9C59D1688014}" dt="2025-05-07T06:52:43.685" v="4869" actId="790"/>
          <ac:spMkLst>
            <pc:docMk/>
            <pc:sldMk cId="1023636639" sldId="404"/>
            <ac:spMk id="8" creationId="{29414808-A5DC-681D-D0C2-9479B2BFC811}"/>
          </ac:spMkLst>
        </pc:spChg>
        <pc:spChg chg="mod">
          <ac:chgData name="Dzintars Jaunzems" userId="35c8af78-ffa4-4d03-9fab-2d90d2279e28" providerId="ADAL" clId="{674887CD-472E-437D-BDFD-9C59D1688014}" dt="2025-05-07T06:52:43.685" v="4869" actId="790"/>
          <ac:spMkLst>
            <pc:docMk/>
            <pc:sldMk cId="1023636639" sldId="404"/>
            <ac:spMk id="9" creationId="{4C30CB6A-7920-5290-2D77-FBB9FCA5D201}"/>
          </ac:spMkLst>
        </pc:spChg>
        <pc:spChg chg="add mod">
          <ac:chgData name="Dzintars Jaunzems" userId="35c8af78-ffa4-4d03-9fab-2d90d2279e28" providerId="ADAL" clId="{674887CD-472E-437D-BDFD-9C59D1688014}" dt="2025-05-07T06:52:43.685" v="4869" actId="790"/>
          <ac:spMkLst>
            <pc:docMk/>
            <pc:sldMk cId="1023636639" sldId="404"/>
            <ac:spMk id="10" creationId="{85CDD2BC-C7BF-FDD6-3AD8-5B3970528B3A}"/>
          </ac:spMkLst>
        </pc:spChg>
        <pc:spChg chg="mod">
          <ac:chgData name="Dzintars Jaunzems" userId="35c8af78-ffa4-4d03-9fab-2d90d2279e28" providerId="ADAL" clId="{674887CD-472E-437D-BDFD-9C59D1688014}" dt="2025-05-07T06:52:43.685" v="4869" actId="790"/>
          <ac:spMkLst>
            <pc:docMk/>
            <pc:sldMk cId="1023636639" sldId="404"/>
            <ac:spMk id="14" creationId="{B512315E-D4DA-95FA-EA36-2E2B64B036F8}"/>
          </ac:spMkLst>
        </pc:spChg>
        <pc:spChg chg="mod">
          <ac:chgData name="Dzintars Jaunzems" userId="35c8af78-ffa4-4d03-9fab-2d90d2279e28" providerId="ADAL" clId="{674887CD-472E-437D-BDFD-9C59D1688014}" dt="2025-05-06T08:04:20.139" v="3196" actId="790"/>
          <ac:spMkLst>
            <pc:docMk/>
            <pc:sldMk cId="1023636639" sldId="404"/>
            <ac:spMk id="15" creationId="{115C10AF-38AD-8263-9232-3D010D10F7BE}"/>
          </ac:spMkLst>
        </pc:spChg>
        <pc:spChg chg="add mod">
          <ac:chgData name="Dzintars Jaunzems" userId="35c8af78-ffa4-4d03-9fab-2d90d2279e28" providerId="ADAL" clId="{674887CD-472E-437D-BDFD-9C59D1688014}" dt="2025-05-07T06:52:43.685" v="4869" actId="790"/>
          <ac:spMkLst>
            <pc:docMk/>
            <pc:sldMk cId="1023636639" sldId="404"/>
            <ac:spMk id="16" creationId="{0B6DA440-9645-BA30-6656-368C3DA38887}"/>
          </ac:spMkLst>
        </pc:spChg>
        <pc:spChg chg="add del mod">
          <ac:chgData name="Dzintars Jaunzems" userId="35c8af78-ffa4-4d03-9fab-2d90d2279e28" providerId="ADAL" clId="{674887CD-472E-437D-BDFD-9C59D1688014}" dt="2025-05-06T13:08:37.004" v="4018"/>
          <ac:spMkLst>
            <pc:docMk/>
            <pc:sldMk cId="1023636639" sldId="404"/>
            <ac:spMk id="18" creationId="{7C5B9C86-0158-E440-DA14-AD688A72614B}"/>
          </ac:spMkLst>
        </pc:spChg>
        <pc:spChg chg="add del mod ord">
          <ac:chgData name="Dzintars Jaunzems" userId="35c8af78-ffa4-4d03-9fab-2d90d2279e28" providerId="ADAL" clId="{674887CD-472E-437D-BDFD-9C59D1688014}" dt="2025-05-06T13:22:03.307" v="4063"/>
          <ac:spMkLst>
            <pc:docMk/>
            <pc:sldMk cId="1023636639" sldId="404"/>
            <ac:spMk id="22" creationId="{422385CB-4A08-BBEA-56CF-ED8FA3A4C584}"/>
          </ac:spMkLst>
        </pc:spChg>
        <pc:graphicFrameChg chg="del">
          <ac:chgData name="Dzintars Jaunzems" userId="35c8af78-ffa4-4d03-9fab-2d90d2279e28" providerId="ADAL" clId="{674887CD-472E-437D-BDFD-9C59D1688014}" dt="2025-05-06T13:08:32.612" v="4013" actId="478"/>
          <ac:graphicFrameMkLst>
            <pc:docMk/>
            <pc:sldMk cId="1023636639" sldId="404"/>
            <ac:graphicFrameMk id="11" creationId="{9FCF4F3A-03CB-C9E1-B7BA-C232BA032B85}"/>
          </ac:graphicFrameMkLst>
        </pc:graphicFrameChg>
        <pc:graphicFrameChg chg="add mod">
          <ac:chgData name="Dzintars Jaunzems" userId="35c8af78-ffa4-4d03-9fab-2d90d2279e28" providerId="ADAL" clId="{674887CD-472E-437D-BDFD-9C59D1688014}" dt="2025-05-06T13:08:35.418" v="4016"/>
          <ac:graphicFrameMkLst>
            <pc:docMk/>
            <pc:sldMk cId="1023636639" sldId="404"/>
            <ac:graphicFrameMk id="19" creationId="{5008E251-5240-ADB3-3A7B-A0DCF0C1764B}"/>
          </ac:graphicFrameMkLst>
        </pc:graphicFrameChg>
        <pc:graphicFrameChg chg="add del mod">
          <ac:chgData name="Dzintars Jaunzems" userId="35c8af78-ffa4-4d03-9fab-2d90d2279e28" providerId="ADAL" clId="{674887CD-472E-437D-BDFD-9C59D1688014}" dt="2025-05-06T13:17:23.012" v="4038" actId="478"/>
          <ac:graphicFrameMkLst>
            <pc:docMk/>
            <pc:sldMk cId="1023636639" sldId="404"/>
            <ac:graphicFrameMk id="20" creationId="{5008E251-5240-ADB3-3A7B-A0DCF0C1764B}"/>
          </ac:graphicFrameMkLst>
        </pc:graphicFrameChg>
        <pc:graphicFrameChg chg="add del mod ord">
          <ac:chgData name="Dzintars Jaunzems" userId="35c8af78-ffa4-4d03-9fab-2d90d2279e28" providerId="ADAL" clId="{674887CD-472E-437D-BDFD-9C59D1688014}" dt="2025-05-06T13:21:59.020" v="4061" actId="478"/>
          <ac:graphicFrameMkLst>
            <pc:docMk/>
            <pc:sldMk cId="1023636639" sldId="404"/>
            <ac:graphicFrameMk id="23" creationId="{11394C9B-A971-459C-609F-D081AA882DEF}"/>
          </ac:graphicFrameMkLst>
        </pc:graphicFrameChg>
        <pc:graphicFrameChg chg="add mod ord">
          <ac:chgData name="Dzintars Jaunzems" userId="35c8af78-ffa4-4d03-9fab-2d90d2279e28" providerId="ADAL" clId="{674887CD-472E-437D-BDFD-9C59D1688014}" dt="2025-05-06T13:22:17.364" v="4064" actId="167"/>
          <ac:graphicFrameMkLst>
            <pc:docMk/>
            <pc:sldMk cId="1023636639" sldId="404"/>
            <ac:graphicFrameMk id="24" creationId="{1023CB75-8B9D-1ED2-0A4A-95215B29A0A5}"/>
          </ac:graphicFrameMkLst>
        </pc:graphicFrameChg>
      </pc:sldChg>
      <pc:sldChg chg="addSp modSp add del mod">
        <pc:chgData name="Dzintars Jaunzems" userId="35c8af78-ffa4-4d03-9fab-2d90d2279e28" providerId="ADAL" clId="{674887CD-472E-437D-BDFD-9C59D1688014}" dt="2025-05-06T08:07:20.665" v="3197" actId="47"/>
        <pc:sldMkLst>
          <pc:docMk/>
          <pc:sldMk cId="1846452182" sldId="405"/>
        </pc:sldMkLst>
        <pc:spChg chg="mod">
          <ac:chgData name="Dzintars Jaunzems" userId="35c8af78-ffa4-4d03-9fab-2d90d2279e28" providerId="ADAL" clId="{674887CD-472E-437D-BDFD-9C59D1688014}" dt="2025-05-06T08:04:20.139" v="3196" actId="790"/>
          <ac:spMkLst>
            <pc:docMk/>
            <pc:sldMk cId="1846452182" sldId="405"/>
            <ac:spMk id="2" creationId="{CFA235AF-900A-461F-62FC-C579BE17AEFE}"/>
          </ac:spMkLst>
        </pc:spChg>
        <pc:spChg chg="mod">
          <ac:chgData name="Dzintars Jaunzems" userId="35c8af78-ffa4-4d03-9fab-2d90d2279e28" providerId="ADAL" clId="{674887CD-472E-437D-BDFD-9C59D1688014}" dt="2025-05-06T08:04:20.139" v="3196" actId="790"/>
          <ac:spMkLst>
            <pc:docMk/>
            <pc:sldMk cId="1846452182" sldId="405"/>
            <ac:spMk id="3" creationId="{8ADE8EBD-FC3C-0372-C2C2-0C1940030C95}"/>
          </ac:spMkLst>
        </pc:spChg>
        <pc:spChg chg="mod">
          <ac:chgData name="Dzintars Jaunzems" userId="35c8af78-ffa4-4d03-9fab-2d90d2279e28" providerId="ADAL" clId="{674887CD-472E-437D-BDFD-9C59D1688014}" dt="2025-05-06T08:04:20.139" v="3196" actId="790"/>
          <ac:spMkLst>
            <pc:docMk/>
            <pc:sldMk cId="1846452182" sldId="405"/>
            <ac:spMk id="4" creationId="{DFFB7D19-AFE1-9232-8BC6-FA75780C1A7F}"/>
          </ac:spMkLst>
        </pc:spChg>
        <pc:spChg chg="add mod">
          <ac:chgData name="Dzintars Jaunzems" userId="35c8af78-ffa4-4d03-9fab-2d90d2279e28" providerId="ADAL" clId="{674887CD-472E-437D-BDFD-9C59D1688014}" dt="2025-05-06T08:04:20.139" v="3196" actId="790"/>
          <ac:spMkLst>
            <pc:docMk/>
            <pc:sldMk cId="1846452182" sldId="405"/>
            <ac:spMk id="5" creationId="{5D915084-C2D8-7388-FBAE-CF5242E2D783}"/>
          </ac:spMkLst>
        </pc:spChg>
        <pc:spChg chg="mod">
          <ac:chgData name="Dzintars Jaunzems" userId="35c8af78-ffa4-4d03-9fab-2d90d2279e28" providerId="ADAL" clId="{674887CD-472E-437D-BDFD-9C59D1688014}" dt="2025-05-06T08:04:20.139" v="3196" actId="790"/>
          <ac:spMkLst>
            <pc:docMk/>
            <pc:sldMk cId="1846452182" sldId="405"/>
            <ac:spMk id="6" creationId="{55F329B0-997B-DFBC-7D78-6803B9A6EFA0}"/>
          </ac:spMkLst>
        </pc:spChg>
        <pc:spChg chg="mod">
          <ac:chgData name="Dzintars Jaunzems" userId="35c8af78-ffa4-4d03-9fab-2d90d2279e28" providerId="ADAL" clId="{674887CD-472E-437D-BDFD-9C59D1688014}" dt="2025-05-06T08:04:20.139" v="3196" actId="790"/>
          <ac:spMkLst>
            <pc:docMk/>
            <pc:sldMk cId="1846452182" sldId="405"/>
            <ac:spMk id="7" creationId="{EAE2B604-48A0-D3C9-B049-68BBF7BFB959}"/>
          </ac:spMkLst>
        </pc:spChg>
        <pc:spChg chg="mod">
          <ac:chgData name="Dzintars Jaunzems" userId="35c8af78-ffa4-4d03-9fab-2d90d2279e28" providerId="ADAL" clId="{674887CD-472E-437D-BDFD-9C59D1688014}" dt="2025-05-06T08:04:20.139" v="3196" actId="790"/>
          <ac:spMkLst>
            <pc:docMk/>
            <pc:sldMk cId="1846452182" sldId="405"/>
            <ac:spMk id="8" creationId="{76FB1426-E10B-BA87-B2F6-CE26E6905F29}"/>
          </ac:spMkLst>
        </pc:spChg>
        <pc:spChg chg="add mod">
          <ac:chgData name="Dzintars Jaunzems" userId="35c8af78-ffa4-4d03-9fab-2d90d2279e28" providerId="ADAL" clId="{674887CD-472E-437D-BDFD-9C59D1688014}" dt="2025-05-06T08:01:09.135" v="3109"/>
          <ac:spMkLst>
            <pc:docMk/>
            <pc:sldMk cId="1846452182" sldId="405"/>
            <ac:spMk id="10" creationId="{50CCF472-302A-C2C3-EAB0-C6AA59D08C63}"/>
          </ac:spMkLst>
        </pc:spChg>
        <pc:spChg chg="mod">
          <ac:chgData name="Dzintars Jaunzems" userId="35c8af78-ffa4-4d03-9fab-2d90d2279e28" providerId="ADAL" clId="{674887CD-472E-437D-BDFD-9C59D1688014}" dt="2025-05-06T08:04:20.139" v="3196" actId="790"/>
          <ac:spMkLst>
            <pc:docMk/>
            <pc:sldMk cId="1846452182" sldId="405"/>
            <ac:spMk id="14" creationId="{462C04B0-BD09-A539-9EB5-3B91020C81D7}"/>
          </ac:spMkLst>
        </pc:spChg>
        <pc:spChg chg="mod">
          <ac:chgData name="Dzintars Jaunzems" userId="35c8af78-ffa4-4d03-9fab-2d90d2279e28" providerId="ADAL" clId="{674887CD-472E-437D-BDFD-9C59D1688014}" dt="2025-05-06T08:04:20.139" v="3196" actId="790"/>
          <ac:spMkLst>
            <pc:docMk/>
            <pc:sldMk cId="1846452182" sldId="405"/>
            <ac:spMk id="15" creationId="{11946618-E869-1196-170C-48B4B3D27C98}"/>
          </ac:spMkLst>
        </pc:spChg>
        <pc:spChg chg="add mod">
          <ac:chgData name="Dzintars Jaunzems" userId="35c8af78-ffa4-4d03-9fab-2d90d2279e28" providerId="ADAL" clId="{674887CD-472E-437D-BDFD-9C59D1688014}" dt="2025-05-06T08:04:20.139" v="3196" actId="790"/>
          <ac:spMkLst>
            <pc:docMk/>
            <pc:sldMk cId="1846452182" sldId="405"/>
            <ac:spMk id="16" creationId="{09FCE178-2FB5-F6B4-7421-984DCF73AE33}"/>
          </ac:spMkLst>
        </pc:spChg>
      </pc:sldChg>
      <pc:sldChg chg="addSp delSp modSp new del mod modClrScheme chgLayout">
        <pc:chgData name="Dzintars Jaunzems" userId="35c8af78-ffa4-4d03-9fab-2d90d2279e28" providerId="ADAL" clId="{674887CD-472E-437D-BDFD-9C59D1688014}" dt="2025-05-06T12:59:57.823" v="3999" actId="47"/>
        <pc:sldMkLst>
          <pc:docMk/>
          <pc:sldMk cId="2848589965" sldId="405"/>
        </pc:sldMkLst>
        <pc:spChg chg="del mod ord">
          <ac:chgData name="Dzintars Jaunzems" userId="35c8af78-ffa4-4d03-9fab-2d90d2279e28" providerId="ADAL" clId="{674887CD-472E-437D-BDFD-9C59D1688014}" dt="2025-05-06T08:31:53.240" v="3365" actId="700"/>
          <ac:spMkLst>
            <pc:docMk/>
            <pc:sldMk cId="2848589965" sldId="405"/>
            <ac:spMk id="2" creationId="{36819A2A-AD97-F359-3B17-49D768F4E5A3}"/>
          </ac:spMkLst>
        </pc:spChg>
        <pc:spChg chg="mod ord">
          <ac:chgData name="Dzintars Jaunzems" userId="35c8af78-ffa4-4d03-9fab-2d90d2279e28" providerId="ADAL" clId="{674887CD-472E-437D-BDFD-9C59D1688014}" dt="2025-05-06T08:31:53.240" v="3365" actId="700"/>
          <ac:spMkLst>
            <pc:docMk/>
            <pc:sldMk cId="2848589965" sldId="405"/>
            <ac:spMk id="6" creationId="{87D1ADFF-4C00-2DFB-5B51-60DC2D2753BD}"/>
          </ac:spMkLst>
        </pc:spChg>
        <pc:spChg chg="del mod ord">
          <ac:chgData name="Dzintars Jaunzems" userId="35c8af78-ffa4-4d03-9fab-2d90d2279e28" providerId="ADAL" clId="{674887CD-472E-437D-BDFD-9C59D1688014}" dt="2025-05-06T08:31:53.240" v="3365" actId="700"/>
          <ac:spMkLst>
            <pc:docMk/>
            <pc:sldMk cId="2848589965" sldId="405"/>
            <ac:spMk id="7" creationId="{55762251-BCBC-9AA1-076E-8A0771031BE1}"/>
          </ac:spMkLst>
        </pc:spChg>
        <pc:spChg chg="del mod ord">
          <ac:chgData name="Dzintars Jaunzems" userId="35c8af78-ffa4-4d03-9fab-2d90d2279e28" providerId="ADAL" clId="{674887CD-472E-437D-BDFD-9C59D1688014}" dt="2025-05-06T08:31:53.240" v="3365" actId="700"/>
          <ac:spMkLst>
            <pc:docMk/>
            <pc:sldMk cId="2848589965" sldId="405"/>
            <ac:spMk id="9" creationId="{2300EAF9-48CE-1308-877C-B1C4DDE58589}"/>
          </ac:spMkLst>
        </pc:spChg>
        <pc:spChg chg="del mod ord">
          <ac:chgData name="Dzintars Jaunzems" userId="35c8af78-ffa4-4d03-9fab-2d90d2279e28" providerId="ADAL" clId="{674887CD-472E-437D-BDFD-9C59D1688014}" dt="2025-05-06T08:31:53.240" v="3365" actId="700"/>
          <ac:spMkLst>
            <pc:docMk/>
            <pc:sldMk cId="2848589965" sldId="405"/>
            <ac:spMk id="10" creationId="{B43C1905-8411-69A9-4C34-7ACB725AADCB}"/>
          </ac:spMkLst>
        </pc:spChg>
        <pc:spChg chg="add del mod ord">
          <ac:chgData name="Dzintars Jaunzems" userId="35c8af78-ffa4-4d03-9fab-2d90d2279e28" providerId="ADAL" clId="{674887CD-472E-437D-BDFD-9C59D1688014}" dt="2025-05-06T08:32:11.558" v="3368" actId="700"/>
          <ac:spMkLst>
            <pc:docMk/>
            <pc:sldMk cId="2848589965" sldId="405"/>
            <ac:spMk id="11" creationId="{C5244557-2C79-D972-7976-B206971EAB7F}"/>
          </ac:spMkLst>
        </pc:spChg>
        <pc:spChg chg="del mod ord">
          <ac:chgData name="Dzintars Jaunzems" userId="35c8af78-ffa4-4d03-9fab-2d90d2279e28" providerId="ADAL" clId="{674887CD-472E-437D-BDFD-9C59D1688014}" dt="2025-05-06T08:32:11.558" v="3368" actId="700"/>
          <ac:spMkLst>
            <pc:docMk/>
            <pc:sldMk cId="2848589965" sldId="405"/>
            <ac:spMk id="13" creationId="{053A504B-FB6C-D8A1-6FDE-32DE70B2C0CC}"/>
          </ac:spMkLst>
        </pc:spChg>
        <pc:spChg chg="add mod ord">
          <ac:chgData name="Dzintars Jaunzems" userId="35c8af78-ffa4-4d03-9fab-2d90d2279e28" providerId="ADAL" clId="{674887CD-472E-437D-BDFD-9C59D1688014}" dt="2025-05-06T08:31:53.240" v="3365" actId="700"/>
          <ac:spMkLst>
            <pc:docMk/>
            <pc:sldMk cId="2848589965" sldId="405"/>
            <ac:spMk id="14" creationId="{872BE49B-8257-FAAA-D1AB-17E9403E1496}"/>
          </ac:spMkLst>
        </pc:spChg>
        <pc:spChg chg="del mod ord">
          <ac:chgData name="Dzintars Jaunzems" userId="35c8af78-ffa4-4d03-9fab-2d90d2279e28" providerId="ADAL" clId="{674887CD-472E-437D-BDFD-9C59D1688014}" dt="2025-05-06T08:32:11.558" v="3368" actId="700"/>
          <ac:spMkLst>
            <pc:docMk/>
            <pc:sldMk cId="2848589965" sldId="405"/>
            <ac:spMk id="15" creationId="{776800EC-9AB6-78DF-445C-2EEEABC9FEA4}"/>
          </ac:spMkLst>
        </pc:spChg>
        <pc:spChg chg="add mod ord">
          <ac:chgData name="Dzintars Jaunzems" userId="35c8af78-ffa4-4d03-9fab-2d90d2279e28" providerId="ADAL" clId="{674887CD-472E-437D-BDFD-9C59D1688014}" dt="2025-05-06T08:31:53.240" v="3365" actId="700"/>
          <ac:spMkLst>
            <pc:docMk/>
            <pc:sldMk cId="2848589965" sldId="405"/>
            <ac:spMk id="17" creationId="{6350FECD-5FF8-5D21-E930-6DAA83597B59}"/>
          </ac:spMkLst>
        </pc:spChg>
        <pc:spChg chg="add del mod ord">
          <ac:chgData name="Dzintars Jaunzems" userId="35c8af78-ffa4-4d03-9fab-2d90d2279e28" providerId="ADAL" clId="{674887CD-472E-437D-BDFD-9C59D1688014}" dt="2025-05-06T08:32:11.558" v="3368" actId="700"/>
          <ac:spMkLst>
            <pc:docMk/>
            <pc:sldMk cId="2848589965" sldId="405"/>
            <ac:spMk id="20" creationId="{CBD78083-3C50-1FA2-1303-59F5D40CD9CD}"/>
          </ac:spMkLst>
        </pc:spChg>
        <pc:spChg chg="mod">
          <ac:chgData name="Dzintars Jaunzems" userId="35c8af78-ffa4-4d03-9fab-2d90d2279e28" providerId="ADAL" clId="{674887CD-472E-437D-BDFD-9C59D1688014}" dt="2025-05-06T08:32:01.407" v="3367"/>
          <ac:spMkLst>
            <pc:docMk/>
            <pc:sldMk cId="2848589965" sldId="405"/>
            <ac:spMk id="21" creationId="{36850AB2-5649-ACBA-AF4D-256B19DB31A9}"/>
          </ac:spMkLst>
        </pc:spChg>
        <pc:spChg chg="add del mod ord">
          <ac:chgData name="Dzintars Jaunzems" userId="35c8af78-ffa4-4d03-9fab-2d90d2279e28" providerId="ADAL" clId="{674887CD-472E-437D-BDFD-9C59D1688014}" dt="2025-05-06T08:32:11.558" v="3368" actId="700"/>
          <ac:spMkLst>
            <pc:docMk/>
            <pc:sldMk cId="2848589965" sldId="405"/>
            <ac:spMk id="22" creationId="{906AA256-658D-4D31-1C08-41D1D2EA0EBB}"/>
          </ac:spMkLst>
        </pc:spChg>
        <pc:spChg chg="del">
          <ac:chgData name="Dzintars Jaunzems" userId="35c8af78-ffa4-4d03-9fab-2d90d2279e28" providerId="ADAL" clId="{674887CD-472E-437D-BDFD-9C59D1688014}" dt="2025-05-06T08:32:11.558" v="3368" actId="700"/>
          <ac:spMkLst>
            <pc:docMk/>
            <pc:sldMk cId="2848589965" sldId="405"/>
            <ac:spMk id="23" creationId="{BE096C31-01FD-8DBA-C2AD-675A62FA97EA}"/>
          </ac:spMkLst>
        </pc:spChg>
        <pc:spChg chg="mod">
          <ac:chgData name="Dzintars Jaunzems" userId="35c8af78-ffa4-4d03-9fab-2d90d2279e28" providerId="ADAL" clId="{674887CD-472E-437D-BDFD-9C59D1688014}" dt="2025-05-06T08:32:25.579" v="3371"/>
          <ac:spMkLst>
            <pc:docMk/>
            <pc:sldMk cId="2848589965" sldId="405"/>
            <ac:spMk id="25" creationId="{EBC9C9DF-6946-51C7-6FD4-D59B814E961E}"/>
          </ac:spMkLst>
        </pc:spChg>
        <pc:spChg chg="add mod ord">
          <ac:chgData name="Dzintars Jaunzems" userId="35c8af78-ffa4-4d03-9fab-2d90d2279e28" providerId="ADAL" clId="{674887CD-472E-437D-BDFD-9C59D1688014}" dt="2025-05-06T08:32:11.558" v="3368" actId="700"/>
          <ac:spMkLst>
            <pc:docMk/>
            <pc:sldMk cId="2848589965" sldId="405"/>
            <ac:spMk id="26" creationId="{1515A79D-0240-6CE8-5AD4-895A8788B85F}"/>
          </ac:spMkLst>
        </pc:spChg>
        <pc:spChg chg="add mod ord">
          <ac:chgData name="Dzintars Jaunzems" userId="35c8af78-ffa4-4d03-9fab-2d90d2279e28" providerId="ADAL" clId="{674887CD-472E-437D-BDFD-9C59D1688014}" dt="2025-05-06T08:32:11.558" v="3368" actId="700"/>
          <ac:spMkLst>
            <pc:docMk/>
            <pc:sldMk cId="2848589965" sldId="405"/>
            <ac:spMk id="29" creationId="{782726F0-2FC1-B23D-BB6E-59DE197ECEEF}"/>
          </ac:spMkLst>
        </pc:spChg>
        <pc:spChg chg="add mod ord">
          <ac:chgData name="Dzintars Jaunzems" userId="35c8af78-ffa4-4d03-9fab-2d90d2279e28" providerId="ADAL" clId="{674887CD-472E-437D-BDFD-9C59D1688014}" dt="2025-05-06T08:32:11.558" v="3368" actId="700"/>
          <ac:spMkLst>
            <pc:docMk/>
            <pc:sldMk cId="2848589965" sldId="405"/>
            <ac:spMk id="30" creationId="{770F94A8-5465-DCAC-445F-3E07FF5FEFAD}"/>
          </ac:spMkLst>
        </pc:spChg>
        <pc:spChg chg="add mod ord">
          <ac:chgData name="Dzintars Jaunzems" userId="35c8af78-ffa4-4d03-9fab-2d90d2279e28" providerId="ADAL" clId="{674887CD-472E-437D-BDFD-9C59D1688014}" dt="2025-05-06T08:32:11.558" v="3368" actId="700"/>
          <ac:spMkLst>
            <pc:docMk/>
            <pc:sldMk cId="2848589965" sldId="405"/>
            <ac:spMk id="31" creationId="{9E5A169E-D04A-E0D0-570D-94694CC28F1B}"/>
          </ac:spMkLst>
        </pc:spChg>
      </pc:sldChg>
      <pc:sldChg chg="modSp new del mod">
        <pc:chgData name="Dzintars Jaunzems" userId="35c8af78-ffa4-4d03-9fab-2d90d2279e28" providerId="ADAL" clId="{674887CD-472E-437D-BDFD-9C59D1688014}" dt="2025-05-07T09:03:50.501" v="6696" actId="47"/>
        <pc:sldMkLst>
          <pc:docMk/>
          <pc:sldMk cId="1663161605" sldId="406"/>
        </pc:sldMkLst>
        <pc:spChg chg="mod">
          <ac:chgData name="Dzintars Jaunzems" userId="35c8af78-ffa4-4d03-9fab-2d90d2279e28" providerId="ADAL" clId="{674887CD-472E-437D-BDFD-9C59D1688014}" dt="2025-05-07T06:52:43.685" v="4869" actId="790"/>
          <ac:spMkLst>
            <pc:docMk/>
            <pc:sldMk cId="1663161605" sldId="406"/>
            <ac:spMk id="2" creationId="{FE294DB7-BD1A-3C05-AF69-5C47732BF640}"/>
          </ac:spMkLst>
        </pc:spChg>
        <pc:spChg chg="mod">
          <ac:chgData name="Dzintars Jaunzems" userId="35c8af78-ffa4-4d03-9fab-2d90d2279e28" providerId="ADAL" clId="{674887CD-472E-437D-BDFD-9C59D1688014}" dt="2025-05-07T06:52:43.685" v="4869" actId="790"/>
          <ac:spMkLst>
            <pc:docMk/>
            <pc:sldMk cId="1663161605" sldId="406"/>
            <ac:spMk id="3" creationId="{8EB668F9-2874-5F0C-C68B-5AB60CDC088A}"/>
          </ac:spMkLst>
        </pc:spChg>
        <pc:spChg chg="mod">
          <ac:chgData name="Dzintars Jaunzems" userId="35c8af78-ffa4-4d03-9fab-2d90d2279e28" providerId="ADAL" clId="{674887CD-472E-437D-BDFD-9C59D1688014}" dt="2025-05-07T06:52:43.685" v="4869" actId="790"/>
          <ac:spMkLst>
            <pc:docMk/>
            <pc:sldMk cId="1663161605" sldId="406"/>
            <ac:spMk id="4" creationId="{8D94B7C6-8BA3-0600-F45C-EB452AA1E6D6}"/>
          </ac:spMkLst>
        </pc:spChg>
        <pc:spChg chg="mod">
          <ac:chgData name="Dzintars Jaunzems" userId="35c8af78-ffa4-4d03-9fab-2d90d2279e28" providerId="ADAL" clId="{674887CD-472E-437D-BDFD-9C59D1688014}" dt="2025-05-07T06:52:43.685" v="4869" actId="790"/>
          <ac:spMkLst>
            <pc:docMk/>
            <pc:sldMk cId="1663161605" sldId="406"/>
            <ac:spMk id="5" creationId="{86C0D783-18A9-8D1B-6CE8-6DC8057FBE76}"/>
          </ac:spMkLst>
        </pc:spChg>
        <pc:spChg chg="mod">
          <ac:chgData name="Dzintars Jaunzems" userId="35c8af78-ffa4-4d03-9fab-2d90d2279e28" providerId="ADAL" clId="{674887CD-472E-437D-BDFD-9C59D1688014}" dt="2025-05-07T06:52:43.685" v="4869" actId="790"/>
          <ac:spMkLst>
            <pc:docMk/>
            <pc:sldMk cId="1663161605" sldId="406"/>
            <ac:spMk id="6" creationId="{B24BD3F0-73EA-6F6A-E071-F619BAC0BA8A}"/>
          </ac:spMkLst>
        </pc:spChg>
        <pc:spChg chg="mod">
          <ac:chgData name="Dzintars Jaunzems" userId="35c8af78-ffa4-4d03-9fab-2d90d2279e28" providerId="ADAL" clId="{674887CD-472E-437D-BDFD-9C59D1688014}" dt="2025-05-07T06:52:43.685" v="4869" actId="790"/>
          <ac:spMkLst>
            <pc:docMk/>
            <pc:sldMk cId="1663161605" sldId="406"/>
            <ac:spMk id="7" creationId="{1989632E-51D0-989A-4036-B4F88EBA0AA4}"/>
          </ac:spMkLst>
        </pc:spChg>
        <pc:spChg chg="mod">
          <ac:chgData name="Dzintars Jaunzems" userId="35c8af78-ffa4-4d03-9fab-2d90d2279e28" providerId="ADAL" clId="{674887CD-472E-437D-BDFD-9C59D1688014}" dt="2025-05-06T08:15:52.118" v="3364" actId="20577"/>
          <ac:spMkLst>
            <pc:docMk/>
            <pc:sldMk cId="1663161605" sldId="406"/>
            <ac:spMk id="8" creationId="{5967157F-AFC9-A8F6-5B8C-87CDA6C506F7}"/>
          </ac:spMkLst>
        </pc:spChg>
        <pc:spChg chg="mod">
          <ac:chgData name="Dzintars Jaunzems" userId="35c8af78-ffa4-4d03-9fab-2d90d2279e28" providerId="ADAL" clId="{674887CD-472E-437D-BDFD-9C59D1688014}" dt="2025-05-07T06:52:43.685" v="4869" actId="790"/>
          <ac:spMkLst>
            <pc:docMk/>
            <pc:sldMk cId="1663161605" sldId="406"/>
            <ac:spMk id="9" creationId="{63DB7CC1-65BA-E5D1-92BD-175818A63586}"/>
          </ac:spMkLst>
        </pc:spChg>
        <pc:spChg chg="mod">
          <ac:chgData name="Dzintars Jaunzems" userId="35c8af78-ffa4-4d03-9fab-2d90d2279e28" providerId="ADAL" clId="{674887CD-472E-437D-BDFD-9C59D1688014}" dt="2025-05-07T06:52:43.685" v="4869" actId="790"/>
          <ac:spMkLst>
            <pc:docMk/>
            <pc:sldMk cId="1663161605" sldId="406"/>
            <ac:spMk id="10" creationId="{44CB0D9F-F26A-ABF9-AC78-38C387C129CD}"/>
          </ac:spMkLst>
        </pc:spChg>
        <pc:spChg chg="mod">
          <ac:chgData name="Dzintars Jaunzems" userId="35c8af78-ffa4-4d03-9fab-2d90d2279e28" providerId="ADAL" clId="{674887CD-472E-437D-BDFD-9C59D1688014}" dt="2025-05-07T06:52:43.685" v="4869" actId="790"/>
          <ac:spMkLst>
            <pc:docMk/>
            <pc:sldMk cId="1663161605" sldId="406"/>
            <ac:spMk id="11" creationId="{109C207F-9FFA-D8A9-F174-D6BFA119852B}"/>
          </ac:spMkLst>
        </pc:spChg>
        <pc:spChg chg="mod">
          <ac:chgData name="Dzintars Jaunzems" userId="35c8af78-ffa4-4d03-9fab-2d90d2279e28" providerId="ADAL" clId="{674887CD-472E-437D-BDFD-9C59D1688014}" dt="2025-05-07T06:52:43.685" v="4869" actId="790"/>
          <ac:spMkLst>
            <pc:docMk/>
            <pc:sldMk cId="1663161605" sldId="406"/>
            <ac:spMk id="12" creationId="{A8A39621-4DB7-0912-502F-5F59417479CB}"/>
          </ac:spMkLst>
        </pc:spChg>
      </pc:sldChg>
      <pc:sldChg chg="addSp delSp modSp new mod ord modClrScheme chgLayout">
        <pc:chgData name="Dzintars Jaunzems" userId="35c8af78-ffa4-4d03-9fab-2d90d2279e28" providerId="ADAL" clId="{674887CD-472E-437D-BDFD-9C59D1688014}" dt="2025-05-07T07:21:52.502" v="5044" actId="6549"/>
        <pc:sldMkLst>
          <pc:docMk/>
          <pc:sldMk cId="1301083125" sldId="407"/>
        </pc:sldMkLst>
        <pc:spChg chg="del mod ord">
          <ac:chgData name="Dzintars Jaunzems" userId="35c8af78-ffa4-4d03-9fab-2d90d2279e28" providerId="ADAL" clId="{674887CD-472E-437D-BDFD-9C59D1688014}" dt="2025-05-06T08:33:21.933" v="3373" actId="700"/>
          <ac:spMkLst>
            <pc:docMk/>
            <pc:sldMk cId="1301083125" sldId="407"/>
            <ac:spMk id="3" creationId="{2474C52B-4D68-0F94-BD52-7F944405DCEB}"/>
          </ac:spMkLst>
        </pc:spChg>
        <pc:spChg chg="del mod ord">
          <ac:chgData name="Dzintars Jaunzems" userId="35c8af78-ffa4-4d03-9fab-2d90d2279e28" providerId="ADAL" clId="{674887CD-472E-437D-BDFD-9C59D1688014}" dt="2025-05-06T08:33:21.933" v="3373" actId="700"/>
          <ac:spMkLst>
            <pc:docMk/>
            <pc:sldMk cId="1301083125" sldId="407"/>
            <ac:spMk id="4" creationId="{C530708E-9B34-6EEF-3315-F1A02FEFA697}"/>
          </ac:spMkLst>
        </pc:spChg>
        <pc:spChg chg="del mod ord">
          <ac:chgData name="Dzintars Jaunzems" userId="35c8af78-ffa4-4d03-9fab-2d90d2279e28" providerId="ADAL" clId="{674887CD-472E-437D-BDFD-9C59D1688014}" dt="2025-05-06T08:33:21.933" v="3373" actId="700"/>
          <ac:spMkLst>
            <pc:docMk/>
            <pc:sldMk cId="1301083125" sldId="407"/>
            <ac:spMk id="6" creationId="{64851C81-E5A5-96DB-4A69-21A0F5849459}"/>
          </ac:spMkLst>
        </pc:spChg>
        <pc:spChg chg="del mod ord">
          <ac:chgData name="Dzintars Jaunzems" userId="35c8af78-ffa4-4d03-9fab-2d90d2279e28" providerId="ADAL" clId="{674887CD-472E-437D-BDFD-9C59D1688014}" dt="2025-05-06T08:33:21.933" v="3373" actId="700"/>
          <ac:spMkLst>
            <pc:docMk/>
            <pc:sldMk cId="1301083125" sldId="407"/>
            <ac:spMk id="7" creationId="{B5BD2AA0-42BB-B00A-F1FC-0E48D771A38A}"/>
          </ac:spMkLst>
        </pc:spChg>
        <pc:spChg chg="mod ord">
          <ac:chgData name="Dzintars Jaunzems" userId="35c8af78-ffa4-4d03-9fab-2d90d2279e28" providerId="ADAL" clId="{674887CD-472E-437D-BDFD-9C59D1688014}" dt="2025-05-07T06:52:43.685" v="4869" actId="790"/>
          <ac:spMkLst>
            <pc:docMk/>
            <pc:sldMk cId="1301083125" sldId="407"/>
            <ac:spMk id="9" creationId="{948A19EC-11FE-7614-7574-6B3BEADB8F33}"/>
          </ac:spMkLst>
        </pc:spChg>
        <pc:spChg chg="del mod ord">
          <ac:chgData name="Dzintars Jaunzems" userId="35c8af78-ffa4-4d03-9fab-2d90d2279e28" providerId="ADAL" clId="{674887CD-472E-437D-BDFD-9C59D1688014}" dt="2025-05-06T08:38:47.094" v="3396" actId="700"/>
          <ac:spMkLst>
            <pc:docMk/>
            <pc:sldMk cId="1301083125" sldId="407"/>
            <ac:spMk id="10" creationId="{040C51FE-A99F-0C9B-13FC-FAD01FB2F776}"/>
          </ac:spMkLst>
        </pc:spChg>
        <pc:spChg chg="add mod ord">
          <ac:chgData name="Dzintars Jaunzems" userId="35c8af78-ffa4-4d03-9fab-2d90d2279e28" providerId="ADAL" clId="{674887CD-472E-437D-BDFD-9C59D1688014}" dt="2025-05-07T06:52:43.685" v="4869" actId="790"/>
          <ac:spMkLst>
            <pc:docMk/>
            <pc:sldMk cId="1301083125" sldId="407"/>
            <ac:spMk id="11" creationId="{AC8A02B2-372C-3679-9B8E-A691065A0168}"/>
          </ac:spMkLst>
        </pc:spChg>
        <pc:spChg chg="add del mod ord">
          <ac:chgData name="Dzintars Jaunzems" userId="35c8af78-ffa4-4d03-9fab-2d90d2279e28" providerId="ADAL" clId="{674887CD-472E-437D-BDFD-9C59D1688014}" dt="2025-05-06T08:38:47.094" v="3396" actId="700"/>
          <ac:spMkLst>
            <pc:docMk/>
            <pc:sldMk cId="1301083125" sldId="407"/>
            <ac:spMk id="12" creationId="{BFAF8FC8-8C3A-F56F-04D5-C8D9BECE0912}"/>
          </ac:spMkLst>
        </pc:spChg>
        <pc:spChg chg="add mod ord">
          <ac:chgData name="Dzintars Jaunzems" userId="35c8af78-ffa4-4d03-9fab-2d90d2279e28" providerId="ADAL" clId="{674887CD-472E-437D-BDFD-9C59D1688014}" dt="2025-05-07T07:20:44.520" v="5039" actId="20577"/>
          <ac:spMkLst>
            <pc:docMk/>
            <pc:sldMk cId="1301083125" sldId="407"/>
            <ac:spMk id="13" creationId="{D9848935-D241-CCDE-BDF4-A44E7ADA3474}"/>
          </ac:spMkLst>
        </pc:spChg>
        <pc:spChg chg="add del mod ord">
          <ac:chgData name="Dzintars Jaunzems" userId="35c8af78-ffa4-4d03-9fab-2d90d2279e28" providerId="ADAL" clId="{674887CD-472E-437D-BDFD-9C59D1688014}" dt="2025-05-06T08:38:47.094" v="3396" actId="700"/>
          <ac:spMkLst>
            <pc:docMk/>
            <pc:sldMk cId="1301083125" sldId="407"/>
            <ac:spMk id="14" creationId="{461BC4EA-69B6-DFE8-41A7-B8F1208E4A4B}"/>
          </ac:spMkLst>
        </pc:spChg>
        <pc:spChg chg="del">
          <ac:chgData name="Dzintars Jaunzems" userId="35c8af78-ffa4-4d03-9fab-2d90d2279e28" providerId="ADAL" clId="{674887CD-472E-437D-BDFD-9C59D1688014}" dt="2025-05-06T08:38:47.094" v="3396" actId="700"/>
          <ac:spMkLst>
            <pc:docMk/>
            <pc:sldMk cId="1301083125" sldId="407"/>
            <ac:spMk id="15" creationId="{F510E591-A2CB-33C2-31E4-F699C8637A74}"/>
          </ac:spMkLst>
        </pc:spChg>
        <pc:spChg chg="add del mod ord">
          <ac:chgData name="Dzintars Jaunzems" userId="35c8af78-ffa4-4d03-9fab-2d90d2279e28" providerId="ADAL" clId="{674887CD-472E-437D-BDFD-9C59D1688014}" dt="2025-05-06T08:38:47.094" v="3396" actId="700"/>
          <ac:spMkLst>
            <pc:docMk/>
            <pc:sldMk cId="1301083125" sldId="407"/>
            <ac:spMk id="16" creationId="{DC8980CA-B8D4-330B-8DD0-66E3861323BF}"/>
          </ac:spMkLst>
        </pc:spChg>
        <pc:spChg chg="add del mod ord">
          <ac:chgData name="Dzintars Jaunzems" userId="35c8af78-ffa4-4d03-9fab-2d90d2279e28" providerId="ADAL" clId="{674887CD-472E-437D-BDFD-9C59D1688014}" dt="2025-05-06T08:39:47.546" v="3401" actId="700"/>
          <ac:spMkLst>
            <pc:docMk/>
            <pc:sldMk cId="1301083125" sldId="407"/>
            <ac:spMk id="21" creationId="{243CB2D1-4893-9E2D-432D-46C1BE5AEFE5}"/>
          </ac:spMkLst>
        </pc:spChg>
        <pc:spChg chg="add del mod ord">
          <ac:chgData name="Dzintars Jaunzems" userId="35c8af78-ffa4-4d03-9fab-2d90d2279e28" providerId="ADAL" clId="{674887CD-472E-437D-BDFD-9C59D1688014}" dt="2025-05-06T08:39:47.546" v="3401" actId="700"/>
          <ac:spMkLst>
            <pc:docMk/>
            <pc:sldMk cId="1301083125" sldId="407"/>
            <ac:spMk id="22" creationId="{F502FCBC-3F9D-FC18-666E-992814E7755F}"/>
          </ac:spMkLst>
        </pc:spChg>
        <pc:spChg chg="add mod ord">
          <ac:chgData name="Dzintars Jaunzems" userId="35c8af78-ffa4-4d03-9fab-2d90d2279e28" providerId="ADAL" clId="{674887CD-472E-437D-BDFD-9C59D1688014}" dt="2025-05-07T07:21:52.502" v="5044" actId="6549"/>
          <ac:spMkLst>
            <pc:docMk/>
            <pc:sldMk cId="1301083125" sldId="407"/>
            <ac:spMk id="23" creationId="{D0BB872B-62BA-8A21-9635-E504D206A0B1}"/>
          </ac:spMkLst>
        </pc:spChg>
        <pc:spChg chg="add mod ord">
          <ac:chgData name="Dzintars Jaunzems" userId="35c8af78-ffa4-4d03-9fab-2d90d2279e28" providerId="ADAL" clId="{674887CD-472E-437D-BDFD-9C59D1688014}" dt="2025-05-07T06:52:43.685" v="4869" actId="790"/>
          <ac:spMkLst>
            <pc:docMk/>
            <pc:sldMk cId="1301083125" sldId="407"/>
            <ac:spMk id="24" creationId="{88B91094-2A2C-716E-C42D-FBF8281A0634}"/>
          </ac:spMkLst>
        </pc:spChg>
        <pc:spChg chg="add mod ord">
          <ac:chgData name="Dzintars Jaunzems" userId="35c8af78-ffa4-4d03-9fab-2d90d2279e28" providerId="ADAL" clId="{674887CD-472E-437D-BDFD-9C59D1688014}" dt="2025-05-07T06:52:43.685" v="4869" actId="790"/>
          <ac:spMkLst>
            <pc:docMk/>
            <pc:sldMk cId="1301083125" sldId="407"/>
            <ac:spMk id="25" creationId="{CA5708F5-D6D5-DC4E-1551-26BC22A20869}"/>
          </ac:spMkLst>
        </pc:spChg>
        <pc:spChg chg="add mod">
          <ac:chgData name="Dzintars Jaunzems" userId="35c8af78-ffa4-4d03-9fab-2d90d2279e28" providerId="ADAL" clId="{674887CD-472E-437D-BDFD-9C59D1688014}" dt="2025-05-07T06:52:43.685" v="4869" actId="790"/>
          <ac:spMkLst>
            <pc:docMk/>
            <pc:sldMk cId="1301083125" sldId="407"/>
            <ac:spMk id="26" creationId="{F8A1892C-1828-3275-3756-DA4FDDD1DA2E}"/>
          </ac:spMkLst>
        </pc:spChg>
        <pc:picChg chg="add del mod ord">
          <ac:chgData name="Dzintars Jaunzems" userId="35c8af78-ffa4-4d03-9fab-2d90d2279e28" providerId="ADAL" clId="{674887CD-472E-437D-BDFD-9C59D1688014}" dt="2025-05-06T08:38:17.594" v="3394" actId="22"/>
          <ac:picMkLst>
            <pc:docMk/>
            <pc:sldMk cId="1301083125" sldId="407"/>
            <ac:picMk id="18" creationId="{FB2F1E7E-C9CC-33AD-C961-285A69499BCE}"/>
          </ac:picMkLst>
        </pc:picChg>
        <pc:picChg chg="add mod">
          <ac:chgData name="Dzintars Jaunzems" userId="35c8af78-ffa4-4d03-9fab-2d90d2279e28" providerId="ADAL" clId="{674887CD-472E-437D-BDFD-9C59D1688014}" dt="2025-05-06T08:39:55.568" v="3403" actId="1076"/>
          <ac:picMkLst>
            <pc:docMk/>
            <pc:sldMk cId="1301083125" sldId="407"/>
            <ac:picMk id="20" creationId="{733D2FA3-593C-B4F5-6017-159FD4F039E0}"/>
          </ac:picMkLst>
        </pc:picChg>
      </pc:sldChg>
      <pc:sldChg chg="addSp delSp modSp new mod chgLayout">
        <pc:chgData name="Dzintars Jaunzems" userId="35c8af78-ffa4-4d03-9fab-2d90d2279e28" providerId="ADAL" clId="{674887CD-472E-437D-BDFD-9C59D1688014}" dt="2025-05-07T06:52:43.685" v="4869" actId="790"/>
        <pc:sldMkLst>
          <pc:docMk/>
          <pc:sldMk cId="4098568076" sldId="408"/>
        </pc:sldMkLst>
        <pc:spChg chg="del mod ord">
          <ac:chgData name="Dzintars Jaunzems" userId="35c8af78-ffa4-4d03-9fab-2d90d2279e28" providerId="ADAL" clId="{674887CD-472E-437D-BDFD-9C59D1688014}" dt="2025-05-06T12:00:21.474" v="3429" actId="700"/>
          <ac:spMkLst>
            <pc:docMk/>
            <pc:sldMk cId="4098568076" sldId="408"/>
            <ac:spMk id="2" creationId="{1BE80CA0-AA6F-3C90-77FD-E43D85DFC987}"/>
          </ac:spMkLst>
        </pc:spChg>
        <pc:spChg chg="del">
          <ac:chgData name="Dzintars Jaunzems" userId="35c8af78-ffa4-4d03-9fab-2d90d2279e28" providerId="ADAL" clId="{674887CD-472E-437D-BDFD-9C59D1688014}" dt="2025-05-06T12:00:21.474" v="3429" actId="700"/>
          <ac:spMkLst>
            <pc:docMk/>
            <pc:sldMk cId="4098568076" sldId="408"/>
            <ac:spMk id="3" creationId="{4C2B22CD-4021-EFF1-B140-6AA36B848067}"/>
          </ac:spMkLst>
        </pc:spChg>
        <pc:spChg chg="del">
          <ac:chgData name="Dzintars Jaunzems" userId="35c8af78-ffa4-4d03-9fab-2d90d2279e28" providerId="ADAL" clId="{674887CD-472E-437D-BDFD-9C59D1688014}" dt="2025-05-06T12:00:21.474" v="3429" actId="700"/>
          <ac:spMkLst>
            <pc:docMk/>
            <pc:sldMk cId="4098568076" sldId="408"/>
            <ac:spMk id="4" creationId="{E1452BAF-85B3-ED23-25DE-DB21116885D8}"/>
          </ac:spMkLst>
        </pc:spChg>
        <pc:spChg chg="del">
          <ac:chgData name="Dzintars Jaunzems" userId="35c8af78-ffa4-4d03-9fab-2d90d2279e28" providerId="ADAL" clId="{674887CD-472E-437D-BDFD-9C59D1688014}" dt="2025-05-06T12:00:21.474" v="3429" actId="700"/>
          <ac:spMkLst>
            <pc:docMk/>
            <pc:sldMk cId="4098568076" sldId="408"/>
            <ac:spMk id="5" creationId="{C13E2196-3675-DDAA-91BC-6E9BB77DD37F}"/>
          </ac:spMkLst>
        </pc:spChg>
        <pc:spChg chg="del">
          <ac:chgData name="Dzintars Jaunzems" userId="35c8af78-ffa4-4d03-9fab-2d90d2279e28" providerId="ADAL" clId="{674887CD-472E-437D-BDFD-9C59D1688014}" dt="2025-05-06T12:00:21.474" v="3429" actId="700"/>
          <ac:spMkLst>
            <pc:docMk/>
            <pc:sldMk cId="4098568076" sldId="408"/>
            <ac:spMk id="6" creationId="{13051740-7FE8-DD0E-1271-8F2F7FD9977E}"/>
          </ac:spMkLst>
        </pc:spChg>
        <pc:spChg chg="del">
          <ac:chgData name="Dzintars Jaunzems" userId="35c8af78-ffa4-4d03-9fab-2d90d2279e28" providerId="ADAL" clId="{674887CD-472E-437D-BDFD-9C59D1688014}" dt="2025-05-06T12:00:21.474" v="3429" actId="700"/>
          <ac:spMkLst>
            <pc:docMk/>
            <pc:sldMk cId="4098568076" sldId="408"/>
            <ac:spMk id="7" creationId="{7E0247FD-1B1C-CC0F-0F74-EA8E0190123F}"/>
          </ac:spMkLst>
        </pc:spChg>
        <pc:spChg chg="del">
          <ac:chgData name="Dzintars Jaunzems" userId="35c8af78-ffa4-4d03-9fab-2d90d2279e28" providerId="ADAL" clId="{674887CD-472E-437D-BDFD-9C59D1688014}" dt="2025-05-06T12:00:21.474" v="3429" actId="700"/>
          <ac:spMkLst>
            <pc:docMk/>
            <pc:sldMk cId="4098568076" sldId="408"/>
            <ac:spMk id="8" creationId="{7C4FCB2D-C2FD-FB36-60F4-E743085600C8}"/>
          </ac:spMkLst>
        </pc:spChg>
        <pc:spChg chg="mod ord">
          <ac:chgData name="Dzintars Jaunzems" userId="35c8af78-ffa4-4d03-9fab-2d90d2279e28" providerId="ADAL" clId="{674887CD-472E-437D-BDFD-9C59D1688014}" dt="2025-05-07T06:52:43.685" v="4869" actId="790"/>
          <ac:spMkLst>
            <pc:docMk/>
            <pc:sldMk cId="4098568076" sldId="408"/>
            <ac:spMk id="9" creationId="{7847634B-B6BC-5530-43BA-108B07B750E5}"/>
          </ac:spMkLst>
        </pc:spChg>
        <pc:spChg chg="add mod ord">
          <ac:chgData name="Dzintars Jaunzems" userId="35c8af78-ffa4-4d03-9fab-2d90d2279e28" providerId="ADAL" clId="{674887CD-472E-437D-BDFD-9C59D1688014}" dt="2025-05-07T06:52:43.685" v="4869" actId="790"/>
          <ac:spMkLst>
            <pc:docMk/>
            <pc:sldMk cId="4098568076" sldId="408"/>
            <ac:spMk id="10" creationId="{DFB0430B-B28C-A831-7A59-D766DFADFB62}"/>
          </ac:spMkLst>
        </pc:spChg>
      </pc:sldChg>
      <pc:sldChg chg="addSp delSp modSp new del mod modClrScheme chgLayout">
        <pc:chgData name="Dzintars Jaunzems" userId="35c8af78-ffa4-4d03-9fab-2d90d2279e28" providerId="ADAL" clId="{674887CD-472E-437D-BDFD-9C59D1688014}" dt="2025-05-07T08:46:07.167" v="6635" actId="47"/>
        <pc:sldMkLst>
          <pc:docMk/>
          <pc:sldMk cId="3117249163" sldId="409"/>
        </pc:sldMkLst>
        <pc:spChg chg="mod ord">
          <ac:chgData name="Dzintars Jaunzems" userId="35c8af78-ffa4-4d03-9fab-2d90d2279e28" providerId="ADAL" clId="{674887CD-472E-437D-BDFD-9C59D1688014}" dt="2025-05-07T06:52:43.685" v="4869" actId="790"/>
          <ac:spMkLst>
            <pc:docMk/>
            <pc:sldMk cId="3117249163" sldId="409"/>
            <ac:spMk id="2" creationId="{AFF66DE8-A241-F798-DBF5-D8EF4EB08365}"/>
          </ac:spMkLst>
        </pc:spChg>
        <pc:spChg chg="del mod ord">
          <ac:chgData name="Dzintars Jaunzems" userId="35c8af78-ffa4-4d03-9fab-2d90d2279e28" providerId="ADAL" clId="{674887CD-472E-437D-BDFD-9C59D1688014}" dt="2025-05-06T12:01:11.496" v="3453" actId="700"/>
          <ac:spMkLst>
            <pc:docMk/>
            <pc:sldMk cId="3117249163" sldId="409"/>
            <ac:spMk id="3" creationId="{A7953241-6838-BA67-5EB1-E20FD507B720}"/>
          </ac:spMkLst>
        </pc:spChg>
        <pc:spChg chg="add mod ord">
          <ac:chgData name="Dzintars Jaunzems" userId="35c8af78-ffa4-4d03-9fab-2d90d2279e28" providerId="ADAL" clId="{674887CD-472E-437D-BDFD-9C59D1688014}" dt="2025-05-07T06:52:43.685" v="4869" actId="790"/>
          <ac:spMkLst>
            <pc:docMk/>
            <pc:sldMk cId="3117249163" sldId="409"/>
            <ac:spMk id="4" creationId="{6D46439F-9C17-6187-58B9-79F001B1B9A1}"/>
          </ac:spMkLst>
        </pc:spChg>
        <pc:spChg chg="add mod ord">
          <ac:chgData name="Dzintars Jaunzems" userId="35c8af78-ffa4-4d03-9fab-2d90d2279e28" providerId="ADAL" clId="{674887CD-472E-437D-BDFD-9C59D1688014}" dt="2025-05-06T12:01:11.496" v="3453" actId="700"/>
          <ac:spMkLst>
            <pc:docMk/>
            <pc:sldMk cId="3117249163" sldId="409"/>
            <ac:spMk id="5" creationId="{53B2B3AB-5FF4-C3BC-C5EA-87BE6B185BDA}"/>
          </ac:spMkLst>
        </pc:spChg>
        <pc:spChg chg="add mod ord">
          <ac:chgData name="Dzintars Jaunzems" userId="35c8af78-ffa4-4d03-9fab-2d90d2279e28" providerId="ADAL" clId="{674887CD-472E-437D-BDFD-9C59D1688014}" dt="2025-05-07T06:52:43.685" v="4869" actId="790"/>
          <ac:spMkLst>
            <pc:docMk/>
            <pc:sldMk cId="3117249163" sldId="409"/>
            <ac:spMk id="6" creationId="{2825B969-4DA8-1075-AC17-CF2DEA8E2BE3}"/>
          </ac:spMkLst>
        </pc:spChg>
        <pc:spChg chg="add mod ord">
          <ac:chgData name="Dzintars Jaunzems" userId="35c8af78-ffa4-4d03-9fab-2d90d2279e28" providerId="ADAL" clId="{674887CD-472E-437D-BDFD-9C59D1688014}" dt="2025-05-07T06:52:43.685" v="4869" actId="790"/>
          <ac:spMkLst>
            <pc:docMk/>
            <pc:sldMk cId="3117249163" sldId="409"/>
            <ac:spMk id="7" creationId="{4BB8E7D1-0C7B-7742-2175-A90649374113}"/>
          </ac:spMkLst>
        </pc:spChg>
        <pc:spChg chg="mod">
          <ac:chgData name="Dzintars Jaunzems" userId="35c8af78-ffa4-4d03-9fab-2d90d2279e28" providerId="ADAL" clId="{674887CD-472E-437D-BDFD-9C59D1688014}" dt="2025-05-07T06:52:43.685" v="4869" actId="790"/>
          <ac:spMkLst>
            <pc:docMk/>
            <pc:sldMk cId="3117249163" sldId="409"/>
            <ac:spMk id="8" creationId="{21B0B1B6-3A1F-785A-AAC2-0F05693F9912}"/>
          </ac:spMkLst>
        </pc:spChg>
        <pc:spChg chg="add mod ord">
          <ac:chgData name="Dzintars Jaunzems" userId="35c8af78-ffa4-4d03-9fab-2d90d2279e28" providerId="ADAL" clId="{674887CD-472E-437D-BDFD-9C59D1688014}" dt="2025-05-07T06:52:43.685" v="4869" actId="790"/>
          <ac:spMkLst>
            <pc:docMk/>
            <pc:sldMk cId="3117249163" sldId="409"/>
            <ac:spMk id="9" creationId="{9646C61B-71D4-50CB-96A5-4D51FA20B922}"/>
          </ac:spMkLst>
        </pc:spChg>
        <pc:spChg chg="add mod ord">
          <ac:chgData name="Dzintars Jaunzems" userId="35c8af78-ffa4-4d03-9fab-2d90d2279e28" providerId="ADAL" clId="{674887CD-472E-437D-BDFD-9C59D1688014}" dt="2025-05-07T06:52:43.685" v="4869" actId="790"/>
          <ac:spMkLst>
            <pc:docMk/>
            <pc:sldMk cId="3117249163" sldId="409"/>
            <ac:spMk id="10" creationId="{13250235-11C0-CA95-D91D-AD6BA6CD838D}"/>
          </ac:spMkLst>
        </pc:spChg>
        <pc:spChg chg="mod">
          <ac:chgData name="Dzintars Jaunzems" userId="35c8af78-ffa4-4d03-9fab-2d90d2279e28" providerId="ADAL" clId="{674887CD-472E-437D-BDFD-9C59D1688014}" dt="2025-05-07T06:52:43.685" v="4869" actId="790"/>
          <ac:spMkLst>
            <pc:docMk/>
            <pc:sldMk cId="3117249163" sldId="409"/>
            <ac:spMk id="11" creationId="{334315A1-67C1-1E9E-2B9A-930EEBDE3A5F}"/>
          </ac:spMkLst>
        </pc:spChg>
        <pc:spChg chg="add mod ord">
          <ac:chgData name="Dzintars Jaunzems" userId="35c8af78-ffa4-4d03-9fab-2d90d2279e28" providerId="ADAL" clId="{674887CD-472E-437D-BDFD-9C59D1688014}" dt="2025-05-07T06:52:43.685" v="4869" actId="790"/>
          <ac:spMkLst>
            <pc:docMk/>
            <pc:sldMk cId="3117249163" sldId="409"/>
            <ac:spMk id="12" creationId="{18279E10-93A6-0501-AAC5-926AE06F9577}"/>
          </ac:spMkLst>
        </pc:spChg>
        <pc:spChg chg="add mod ord">
          <ac:chgData name="Dzintars Jaunzems" userId="35c8af78-ffa4-4d03-9fab-2d90d2279e28" providerId="ADAL" clId="{674887CD-472E-437D-BDFD-9C59D1688014}" dt="2025-05-07T06:52:43.685" v="4869" actId="790"/>
          <ac:spMkLst>
            <pc:docMk/>
            <pc:sldMk cId="3117249163" sldId="409"/>
            <ac:spMk id="13" creationId="{08CA176E-52D5-A22B-71FB-F021E61E2F51}"/>
          </ac:spMkLst>
        </pc:spChg>
      </pc:sldChg>
      <pc:sldChg chg="add del">
        <pc:chgData name="Dzintars Jaunzems" userId="35c8af78-ffa4-4d03-9fab-2d90d2279e28" providerId="ADAL" clId="{674887CD-472E-437D-BDFD-9C59D1688014}" dt="2025-05-06T12:42:35.287" v="3746" actId="47"/>
        <pc:sldMkLst>
          <pc:docMk/>
          <pc:sldMk cId="3678890800" sldId="410"/>
        </pc:sldMkLst>
      </pc:sldChg>
      <pc:sldChg chg="addSp delSp modSp new mod modClrScheme modAnim chgLayout">
        <pc:chgData name="Dzintars Jaunzems" userId="35c8af78-ffa4-4d03-9fab-2d90d2279e28" providerId="ADAL" clId="{674887CD-472E-437D-BDFD-9C59D1688014}" dt="2025-05-07T09:43:11.511" v="6742" actId="20577"/>
        <pc:sldMkLst>
          <pc:docMk/>
          <pc:sldMk cId="3947908760" sldId="411"/>
        </pc:sldMkLst>
        <pc:spChg chg="mod ord">
          <ac:chgData name="Dzintars Jaunzems" userId="35c8af78-ffa4-4d03-9fab-2d90d2279e28" providerId="ADAL" clId="{674887CD-472E-437D-BDFD-9C59D1688014}" dt="2025-05-07T06:52:43.685" v="4869" actId="790"/>
          <ac:spMkLst>
            <pc:docMk/>
            <pc:sldMk cId="3947908760" sldId="411"/>
            <ac:spMk id="2" creationId="{55D1A15F-3E74-135B-243C-C5859EDB81CD}"/>
          </ac:spMkLst>
        </pc:spChg>
        <pc:spChg chg="del mod ord">
          <ac:chgData name="Dzintars Jaunzems" userId="35c8af78-ffa4-4d03-9fab-2d90d2279e28" providerId="ADAL" clId="{674887CD-472E-437D-BDFD-9C59D1688014}" dt="2025-05-06T12:25:06.270" v="3457" actId="700"/>
          <ac:spMkLst>
            <pc:docMk/>
            <pc:sldMk cId="3947908760" sldId="411"/>
            <ac:spMk id="3" creationId="{E5982132-5FDA-76B1-987F-0FDDD89E2FC6}"/>
          </ac:spMkLst>
        </pc:spChg>
        <pc:spChg chg="add del mod">
          <ac:chgData name="Dzintars Jaunzems" userId="35c8af78-ffa4-4d03-9fab-2d90d2279e28" providerId="ADAL" clId="{674887CD-472E-437D-BDFD-9C59D1688014}" dt="2025-05-07T08:24:17.948" v="6038" actId="478"/>
          <ac:spMkLst>
            <pc:docMk/>
            <pc:sldMk cId="3947908760" sldId="411"/>
            <ac:spMk id="4" creationId="{F2569222-DBB6-A54F-C24C-016DF3AF358C}"/>
          </ac:spMkLst>
        </pc:spChg>
        <pc:spChg chg="del mod ord">
          <ac:chgData name="Dzintars Jaunzems" userId="35c8af78-ffa4-4d03-9fab-2d90d2279e28" providerId="ADAL" clId="{674887CD-472E-437D-BDFD-9C59D1688014}" dt="2025-05-06T12:25:06.270" v="3457" actId="700"/>
          <ac:spMkLst>
            <pc:docMk/>
            <pc:sldMk cId="3947908760" sldId="411"/>
            <ac:spMk id="5" creationId="{A184C199-A5D1-E3D5-023D-B67B093CDFBC}"/>
          </ac:spMkLst>
        </pc:spChg>
        <pc:spChg chg="add del mod">
          <ac:chgData name="Dzintars Jaunzems" userId="35c8af78-ffa4-4d03-9fab-2d90d2279e28" providerId="ADAL" clId="{674887CD-472E-437D-BDFD-9C59D1688014}" dt="2025-05-07T08:24:15.099" v="6037" actId="478"/>
          <ac:spMkLst>
            <pc:docMk/>
            <pc:sldMk cId="3947908760" sldId="411"/>
            <ac:spMk id="6" creationId="{1041B000-03E1-5A7A-CA9D-DD247C3D00EF}"/>
          </ac:spMkLst>
        </pc:spChg>
        <pc:spChg chg="mod">
          <ac:chgData name="Dzintars Jaunzems" userId="35c8af78-ffa4-4d03-9fab-2d90d2279e28" providerId="ADAL" clId="{674887CD-472E-437D-BDFD-9C59D1688014}" dt="2025-05-07T09:43:11.511" v="6742" actId="20577"/>
          <ac:spMkLst>
            <pc:docMk/>
            <pc:sldMk cId="3947908760" sldId="411"/>
            <ac:spMk id="7" creationId="{90E12C3C-A26E-C0C1-9B24-8F842596009F}"/>
          </ac:spMkLst>
        </pc:spChg>
        <pc:spChg chg="del mod">
          <ac:chgData name="Dzintars Jaunzems" userId="35c8af78-ffa4-4d03-9fab-2d90d2279e28" providerId="ADAL" clId="{674887CD-472E-437D-BDFD-9C59D1688014}" dt="2025-05-07T08:28:27.457" v="6336" actId="931"/>
          <ac:spMkLst>
            <pc:docMk/>
            <pc:sldMk cId="3947908760" sldId="411"/>
            <ac:spMk id="8" creationId="{3D1474AC-4577-1883-70BF-1146DABE8891}"/>
          </ac:spMkLst>
        </pc:spChg>
        <pc:spChg chg="add del mod ord">
          <ac:chgData name="Dzintars Jaunzems" userId="35c8af78-ffa4-4d03-9fab-2d90d2279e28" providerId="ADAL" clId="{674887CD-472E-437D-BDFD-9C59D1688014}" dt="2025-05-07T08:28:03.787" v="6335" actId="931"/>
          <ac:spMkLst>
            <pc:docMk/>
            <pc:sldMk cId="3947908760" sldId="411"/>
            <ac:spMk id="9" creationId="{D15E7687-0F91-4F06-04F5-21FFB793A455}"/>
          </ac:spMkLst>
        </pc:spChg>
        <pc:spChg chg="mod">
          <ac:chgData name="Dzintars Jaunzems" userId="35c8af78-ffa4-4d03-9fab-2d90d2279e28" providerId="ADAL" clId="{674887CD-472E-437D-BDFD-9C59D1688014}" dt="2025-05-07T08:27:39.773" v="6334" actId="1036"/>
          <ac:spMkLst>
            <pc:docMk/>
            <pc:sldMk cId="3947908760" sldId="411"/>
            <ac:spMk id="10" creationId="{B461189E-77B7-4280-3E86-AA2E42835731}"/>
          </ac:spMkLst>
        </pc:spChg>
        <pc:spChg chg="mod">
          <ac:chgData name="Dzintars Jaunzems" userId="35c8af78-ffa4-4d03-9fab-2d90d2279e28" providerId="ADAL" clId="{674887CD-472E-437D-BDFD-9C59D1688014}" dt="2025-05-07T08:27:39.773" v="6334" actId="1036"/>
          <ac:spMkLst>
            <pc:docMk/>
            <pc:sldMk cId="3947908760" sldId="411"/>
            <ac:spMk id="11" creationId="{78DADF49-D457-DAE2-FAF9-B28A40665883}"/>
          </ac:spMkLst>
        </pc:spChg>
        <pc:spChg chg="mod">
          <ac:chgData name="Dzintars Jaunzems" userId="35c8af78-ffa4-4d03-9fab-2d90d2279e28" providerId="ADAL" clId="{674887CD-472E-437D-BDFD-9C59D1688014}" dt="2025-05-07T08:27:39.773" v="6334" actId="1036"/>
          <ac:spMkLst>
            <pc:docMk/>
            <pc:sldMk cId="3947908760" sldId="411"/>
            <ac:spMk id="12" creationId="{5B2C92E2-63B5-A45B-6DBD-B4C0FB30A82E}"/>
          </ac:spMkLst>
        </pc:spChg>
        <pc:spChg chg="add mod ord">
          <ac:chgData name="Dzintars Jaunzems" userId="35c8af78-ffa4-4d03-9fab-2d90d2279e28" providerId="ADAL" clId="{674887CD-472E-437D-BDFD-9C59D1688014}" dt="2025-05-07T08:27:39.773" v="6334" actId="1036"/>
          <ac:spMkLst>
            <pc:docMk/>
            <pc:sldMk cId="3947908760" sldId="411"/>
            <ac:spMk id="13" creationId="{73CA04F5-9DEC-7FD6-6921-BA1DDE275550}"/>
          </ac:spMkLst>
        </pc:spChg>
        <pc:spChg chg="del">
          <ac:chgData name="Dzintars Jaunzems" userId="35c8af78-ffa4-4d03-9fab-2d90d2279e28" providerId="ADAL" clId="{674887CD-472E-437D-BDFD-9C59D1688014}" dt="2025-05-06T12:25:51.354" v="3469"/>
          <ac:spMkLst>
            <pc:docMk/>
            <pc:sldMk cId="3947908760" sldId="411"/>
            <ac:spMk id="14" creationId="{91B58CAF-8F40-28B6-4897-8B53E77DBC4E}"/>
          </ac:spMkLst>
        </pc:spChg>
        <pc:spChg chg="add del mod">
          <ac:chgData name="Dzintars Jaunzems" userId="35c8af78-ffa4-4d03-9fab-2d90d2279e28" providerId="ADAL" clId="{674887CD-472E-437D-BDFD-9C59D1688014}" dt="2025-05-07T06:52:43.685" v="4869" actId="790"/>
          <ac:spMkLst>
            <pc:docMk/>
            <pc:sldMk cId="3947908760" sldId="411"/>
            <ac:spMk id="15" creationId="{5A139E0B-5882-76ED-B363-5DB1F80D0FFF}"/>
          </ac:spMkLst>
        </pc:spChg>
        <pc:spChg chg="add del mod ord">
          <ac:chgData name="Dzintars Jaunzems" userId="35c8af78-ffa4-4d03-9fab-2d90d2279e28" providerId="ADAL" clId="{674887CD-472E-437D-BDFD-9C59D1688014}" dt="2025-05-07T08:24:08.014" v="6036" actId="478"/>
          <ac:spMkLst>
            <pc:docMk/>
            <pc:sldMk cId="3947908760" sldId="411"/>
            <ac:spMk id="16" creationId="{7EF5EB61-703B-460C-6837-D2C634F9EDE1}"/>
          </ac:spMkLst>
        </pc:spChg>
        <pc:spChg chg="del mod">
          <ac:chgData name="Dzintars Jaunzems" userId="35c8af78-ffa4-4d03-9fab-2d90d2279e28" providerId="ADAL" clId="{674887CD-472E-437D-BDFD-9C59D1688014}" dt="2025-05-07T08:24:08.014" v="6036" actId="478"/>
          <ac:spMkLst>
            <pc:docMk/>
            <pc:sldMk cId="3947908760" sldId="411"/>
            <ac:spMk id="17" creationId="{927BE6E2-F452-0633-4E21-D1BB8B7C6391}"/>
          </ac:spMkLst>
        </pc:spChg>
        <pc:spChg chg="add del mod ord">
          <ac:chgData name="Dzintars Jaunzems" userId="35c8af78-ffa4-4d03-9fab-2d90d2279e28" providerId="ADAL" clId="{674887CD-472E-437D-BDFD-9C59D1688014}" dt="2025-05-07T08:24:08.014" v="6036" actId="478"/>
          <ac:spMkLst>
            <pc:docMk/>
            <pc:sldMk cId="3947908760" sldId="411"/>
            <ac:spMk id="18" creationId="{0266958D-1585-D239-32C0-5A8A487BC2CF}"/>
          </ac:spMkLst>
        </pc:spChg>
        <pc:spChg chg="add del mod ord">
          <ac:chgData name="Dzintars Jaunzems" userId="35c8af78-ffa4-4d03-9fab-2d90d2279e28" providerId="ADAL" clId="{674887CD-472E-437D-BDFD-9C59D1688014}" dt="2025-05-07T08:28:56.226" v="6337" actId="931"/>
          <ac:spMkLst>
            <pc:docMk/>
            <pc:sldMk cId="3947908760" sldId="411"/>
            <ac:spMk id="19" creationId="{975A6DC1-F604-DA18-040D-94D4420C1006}"/>
          </ac:spMkLst>
        </pc:spChg>
        <pc:spChg chg="add mod ord">
          <ac:chgData name="Dzintars Jaunzems" userId="35c8af78-ffa4-4d03-9fab-2d90d2279e28" providerId="ADAL" clId="{674887CD-472E-437D-BDFD-9C59D1688014}" dt="2025-05-07T08:27:39.773" v="6334" actId="1036"/>
          <ac:spMkLst>
            <pc:docMk/>
            <pc:sldMk cId="3947908760" sldId="411"/>
            <ac:spMk id="20" creationId="{4E3FEEAF-ABF4-A5BB-DADA-EDB334282216}"/>
          </ac:spMkLst>
        </pc:spChg>
        <pc:spChg chg="add mod ord">
          <ac:chgData name="Dzintars Jaunzems" userId="35c8af78-ffa4-4d03-9fab-2d90d2279e28" providerId="ADAL" clId="{674887CD-472E-437D-BDFD-9C59D1688014}" dt="2025-05-07T08:27:39.773" v="6334" actId="1036"/>
          <ac:spMkLst>
            <pc:docMk/>
            <pc:sldMk cId="3947908760" sldId="411"/>
            <ac:spMk id="21" creationId="{351F208A-AC65-75A9-AE2D-D9CCC69F11E7}"/>
          </ac:spMkLst>
        </pc:spChg>
        <pc:spChg chg="add del mod">
          <ac:chgData name="Dzintars Jaunzems" userId="35c8af78-ffa4-4d03-9fab-2d90d2279e28" providerId="ADAL" clId="{674887CD-472E-437D-BDFD-9C59D1688014}" dt="2025-05-06T12:25:48.562" v="3467" actId="478"/>
          <ac:spMkLst>
            <pc:docMk/>
            <pc:sldMk cId="3947908760" sldId="411"/>
            <ac:spMk id="24" creationId="{B906206F-237D-2F2A-6A17-C14F67CCDF9A}"/>
          </ac:spMkLst>
        </pc:spChg>
        <pc:spChg chg="add mod">
          <ac:chgData name="Dzintars Jaunzems" userId="35c8af78-ffa4-4d03-9fab-2d90d2279e28" providerId="ADAL" clId="{674887CD-472E-437D-BDFD-9C59D1688014}" dt="2025-05-06T12:25:51.354" v="3469"/>
          <ac:spMkLst>
            <pc:docMk/>
            <pc:sldMk cId="3947908760" sldId="411"/>
            <ac:spMk id="25" creationId="{CD06DAF6-32F6-697B-69C4-2573086B8C88}"/>
          </ac:spMkLst>
        </pc:spChg>
        <pc:spChg chg="add del mod">
          <ac:chgData name="Dzintars Jaunzems" userId="35c8af78-ffa4-4d03-9fab-2d90d2279e28" providerId="ADAL" clId="{674887CD-472E-437D-BDFD-9C59D1688014}" dt="2025-05-07T08:29:01.991" v="6339" actId="478"/>
          <ac:spMkLst>
            <pc:docMk/>
            <pc:sldMk cId="3947908760" sldId="411"/>
            <ac:spMk id="30" creationId="{187DFA4D-9A14-8B4E-F774-329DC62EAE3C}"/>
          </ac:spMkLst>
        </pc:spChg>
        <pc:picChg chg="add mod">
          <ac:chgData name="Dzintars Jaunzems" userId="35c8af78-ffa4-4d03-9fab-2d90d2279e28" providerId="ADAL" clId="{674887CD-472E-437D-BDFD-9C59D1688014}" dt="2025-05-06T12:25:14.987" v="3459"/>
          <ac:picMkLst>
            <pc:docMk/>
            <pc:sldMk cId="3947908760" sldId="411"/>
            <ac:picMk id="22" creationId="{630D1EEA-FC65-C882-DA7D-2770B94E8A91}"/>
          </ac:picMkLst>
        </pc:picChg>
        <pc:picChg chg="add mod">
          <ac:chgData name="Dzintars Jaunzems" userId="35c8af78-ffa4-4d03-9fab-2d90d2279e28" providerId="ADAL" clId="{674887CD-472E-437D-BDFD-9C59D1688014}" dt="2025-05-07T08:30:51.844" v="6347" actId="27349"/>
          <ac:picMkLst>
            <pc:docMk/>
            <pc:sldMk cId="3947908760" sldId="411"/>
            <ac:picMk id="22" creationId="{9E136057-2DFA-6079-F2D6-433BB239EAAD}"/>
          </ac:picMkLst>
        </pc:picChg>
        <pc:picChg chg="add mod">
          <ac:chgData name="Dzintars Jaunzems" userId="35c8af78-ffa4-4d03-9fab-2d90d2279e28" providerId="ADAL" clId="{674887CD-472E-437D-BDFD-9C59D1688014}" dt="2025-05-07T08:10:12.854" v="5862" actId="1076"/>
          <ac:picMkLst>
            <pc:docMk/>
            <pc:sldMk cId="3947908760" sldId="411"/>
            <ac:picMk id="23" creationId="{3CCE38D7-8E24-4E45-1DF2-4602933EFE6C}"/>
          </ac:picMkLst>
        </pc:picChg>
        <pc:picChg chg="add del mod">
          <ac:chgData name="Dzintars Jaunzems" userId="35c8af78-ffa4-4d03-9fab-2d90d2279e28" providerId="ADAL" clId="{674887CD-472E-437D-BDFD-9C59D1688014}" dt="2025-05-07T08:30:48.771" v="6346" actId="27349"/>
          <ac:picMkLst>
            <pc:docMk/>
            <pc:sldMk cId="3947908760" sldId="411"/>
            <ac:picMk id="26" creationId="{4B8C81CC-73DD-D61D-FBAB-068F4780C604}"/>
          </ac:picMkLst>
        </pc:picChg>
        <pc:picChg chg="add mod">
          <ac:chgData name="Dzintars Jaunzems" userId="35c8af78-ffa4-4d03-9fab-2d90d2279e28" providerId="ADAL" clId="{674887CD-472E-437D-BDFD-9C59D1688014}" dt="2025-05-07T08:30:39.281" v="6345" actId="27349"/>
          <ac:picMkLst>
            <pc:docMk/>
            <pc:sldMk cId="3947908760" sldId="411"/>
            <ac:picMk id="28" creationId="{7FE1DC26-655A-94E4-9A4C-234EDF76F779}"/>
          </ac:picMkLst>
        </pc:picChg>
      </pc:sldChg>
      <pc:sldChg chg="modSp add del mod">
        <pc:chgData name="Dzintars Jaunzems" userId="35c8af78-ffa4-4d03-9fab-2d90d2279e28" providerId="ADAL" clId="{674887CD-472E-437D-BDFD-9C59D1688014}" dt="2025-05-07T08:35:55.400" v="6506" actId="47"/>
        <pc:sldMkLst>
          <pc:docMk/>
          <pc:sldMk cId="4115086468" sldId="412"/>
        </pc:sldMkLst>
        <pc:spChg chg="mod">
          <ac:chgData name="Dzintars Jaunzems" userId="35c8af78-ffa4-4d03-9fab-2d90d2279e28" providerId="ADAL" clId="{674887CD-472E-437D-BDFD-9C59D1688014}" dt="2025-05-07T06:52:43.685" v="4869" actId="790"/>
          <ac:spMkLst>
            <pc:docMk/>
            <pc:sldMk cId="4115086468" sldId="412"/>
            <ac:spMk id="2" creationId="{C8248CBD-2CBF-D9B4-9FC3-665F21B8FD04}"/>
          </ac:spMkLst>
        </pc:spChg>
        <pc:spChg chg="mod">
          <ac:chgData name="Dzintars Jaunzems" userId="35c8af78-ffa4-4d03-9fab-2d90d2279e28" providerId="ADAL" clId="{674887CD-472E-437D-BDFD-9C59D1688014}" dt="2025-05-07T06:52:43.685" v="4869" actId="790"/>
          <ac:spMkLst>
            <pc:docMk/>
            <pc:sldMk cId="4115086468" sldId="412"/>
            <ac:spMk id="8" creationId="{6D6FCB41-3954-ACA1-46F0-5407F2E26539}"/>
          </ac:spMkLst>
        </pc:spChg>
        <pc:spChg chg="mod">
          <ac:chgData name="Dzintars Jaunzems" userId="35c8af78-ffa4-4d03-9fab-2d90d2279e28" providerId="ADAL" clId="{674887CD-472E-437D-BDFD-9C59D1688014}" dt="2025-05-07T06:52:43.685" v="4869" actId="790"/>
          <ac:spMkLst>
            <pc:docMk/>
            <pc:sldMk cId="4115086468" sldId="412"/>
            <ac:spMk id="9" creationId="{EC2D1569-B846-9B64-B9DA-BD53A0A0CD39}"/>
          </ac:spMkLst>
        </pc:spChg>
        <pc:spChg chg="mod">
          <ac:chgData name="Dzintars Jaunzems" userId="35c8af78-ffa4-4d03-9fab-2d90d2279e28" providerId="ADAL" clId="{674887CD-472E-437D-BDFD-9C59D1688014}" dt="2025-05-07T06:52:43.685" v="4869" actId="790"/>
          <ac:spMkLst>
            <pc:docMk/>
            <pc:sldMk cId="4115086468" sldId="412"/>
            <ac:spMk id="10" creationId="{3CEC4D57-7A38-9E59-D488-5E37E8F0E6D1}"/>
          </ac:spMkLst>
        </pc:spChg>
        <pc:spChg chg="mod">
          <ac:chgData name="Dzintars Jaunzems" userId="35c8af78-ffa4-4d03-9fab-2d90d2279e28" providerId="ADAL" clId="{674887CD-472E-437D-BDFD-9C59D1688014}" dt="2025-05-06T15:18:13.875" v="4287" actId="20577"/>
          <ac:spMkLst>
            <pc:docMk/>
            <pc:sldMk cId="4115086468" sldId="412"/>
            <ac:spMk id="11" creationId="{D76AEA59-42CD-D515-D013-8BD3512A42DA}"/>
          </ac:spMkLst>
        </pc:spChg>
        <pc:spChg chg="mod">
          <ac:chgData name="Dzintars Jaunzems" userId="35c8af78-ffa4-4d03-9fab-2d90d2279e28" providerId="ADAL" clId="{674887CD-472E-437D-BDFD-9C59D1688014}" dt="2025-05-07T06:52:43.685" v="4869" actId="790"/>
          <ac:spMkLst>
            <pc:docMk/>
            <pc:sldMk cId="4115086468" sldId="412"/>
            <ac:spMk id="13" creationId="{9AB29E5D-7C5F-8B3A-4446-6B86D18A4BDE}"/>
          </ac:spMkLst>
        </pc:spChg>
        <pc:spChg chg="mod">
          <ac:chgData name="Dzintars Jaunzems" userId="35c8af78-ffa4-4d03-9fab-2d90d2279e28" providerId="ADAL" clId="{674887CD-472E-437D-BDFD-9C59D1688014}" dt="2025-05-07T06:52:43.685" v="4869" actId="790"/>
          <ac:spMkLst>
            <pc:docMk/>
            <pc:sldMk cId="4115086468" sldId="412"/>
            <ac:spMk id="16" creationId="{C219A5D7-413B-B619-B8D1-2D83B5D96966}"/>
          </ac:spMkLst>
        </pc:spChg>
        <pc:spChg chg="mod">
          <ac:chgData name="Dzintars Jaunzems" userId="35c8af78-ffa4-4d03-9fab-2d90d2279e28" providerId="ADAL" clId="{674887CD-472E-437D-BDFD-9C59D1688014}" dt="2025-05-07T06:52:43.685" v="4869" actId="790"/>
          <ac:spMkLst>
            <pc:docMk/>
            <pc:sldMk cId="4115086468" sldId="412"/>
            <ac:spMk id="18" creationId="{0FFED1C1-DD6E-20AD-30D8-F9711804D20B}"/>
          </ac:spMkLst>
        </pc:spChg>
        <pc:spChg chg="mod">
          <ac:chgData name="Dzintars Jaunzems" userId="35c8af78-ffa4-4d03-9fab-2d90d2279e28" providerId="ADAL" clId="{674887CD-472E-437D-BDFD-9C59D1688014}" dt="2025-05-07T06:52:43.685" v="4869" actId="790"/>
          <ac:spMkLst>
            <pc:docMk/>
            <pc:sldMk cId="4115086468" sldId="412"/>
            <ac:spMk id="19" creationId="{4330979A-58DF-3FA4-14B9-2FEBF05E798C}"/>
          </ac:spMkLst>
        </pc:spChg>
        <pc:spChg chg="mod">
          <ac:chgData name="Dzintars Jaunzems" userId="35c8af78-ffa4-4d03-9fab-2d90d2279e28" providerId="ADAL" clId="{674887CD-472E-437D-BDFD-9C59D1688014}" dt="2025-05-07T06:52:43.685" v="4869" actId="790"/>
          <ac:spMkLst>
            <pc:docMk/>
            <pc:sldMk cId="4115086468" sldId="412"/>
            <ac:spMk id="20" creationId="{07895F87-9D22-185D-6F6E-7CA6653E5533}"/>
          </ac:spMkLst>
        </pc:spChg>
        <pc:spChg chg="mod">
          <ac:chgData name="Dzintars Jaunzems" userId="35c8af78-ffa4-4d03-9fab-2d90d2279e28" providerId="ADAL" clId="{674887CD-472E-437D-BDFD-9C59D1688014}" dt="2025-05-07T06:52:43.685" v="4869" actId="790"/>
          <ac:spMkLst>
            <pc:docMk/>
            <pc:sldMk cId="4115086468" sldId="412"/>
            <ac:spMk id="21" creationId="{BC3A65C8-DA54-24D7-1080-A825F1DD0CA9}"/>
          </ac:spMkLst>
        </pc:spChg>
      </pc:sldChg>
      <pc:sldChg chg="addSp delSp modSp new mod chgLayout">
        <pc:chgData name="Dzintars Jaunzems" userId="35c8af78-ffa4-4d03-9fab-2d90d2279e28" providerId="ADAL" clId="{674887CD-472E-437D-BDFD-9C59D1688014}" dt="2025-05-07T07:00:59.463" v="4974"/>
        <pc:sldMkLst>
          <pc:docMk/>
          <pc:sldMk cId="288920993" sldId="413"/>
        </pc:sldMkLst>
        <pc:spChg chg="del mod ord">
          <ac:chgData name="Dzintars Jaunzems" userId="35c8af78-ffa4-4d03-9fab-2d90d2279e28" providerId="ADAL" clId="{674887CD-472E-437D-BDFD-9C59D1688014}" dt="2025-05-07T06:59:23.072" v="4971" actId="700"/>
          <ac:spMkLst>
            <pc:docMk/>
            <pc:sldMk cId="288920993" sldId="413"/>
            <ac:spMk id="2" creationId="{2B9457C9-93A3-227F-5EA2-D71682541191}"/>
          </ac:spMkLst>
        </pc:spChg>
        <pc:spChg chg="del mod ord">
          <ac:chgData name="Dzintars Jaunzems" userId="35c8af78-ffa4-4d03-9fab-2d90d2279e28" providerId="ADAL" clId="{674887CD-472E-437D-BDFD-9C59D1688014}" dt="2025-05-07T06:59:23.072" v="4971" actId="700"/>
          <ac:spMkLst>
            <pc:docMk/>
            <pc:sldMk cId="288920993" sldId="413"/>
            <ac:spMk id="3" creationId="{212AB68B-7AD7-8390-E11B-3884919B891D}"/>
          </ac:spMkLst>
        </pc:spChg>
        <pc:spChg chg="del">
          <ac:chgData name="Dzintars Jaunzems" userId="35c8af78-ffa4-4d03-9fab-2d90d2279e28" providerId="ADAL" clId="{674887CD-472E-437D-BDFD-9C59D1688014}" dt="2025-05-07T06:59:23.072" v="4971" actId="700"/>
          <ac:spMkLst>
            <pc:docMk/>
            <pc:sldMk cId="288920993" sldId="413"/>
            <ac:spMk id="4" creationId="{00723F5D-0518-1045-7129-80E6FD028E95}"/>
          </ac:spMkLst>
        </pc:spChg>
        <pc:spChg chg="del">
          <ac:chgData name="Dzintars Jaunzems" userId="35c8af78-ffa4-4d03-9fab-2d90d2279e28" providerId="ADAL" clId="{674887CD-472E-437D-BDFD-9C59D1688014}" dt="2025-05-07T06:59:23.072" v="4971" actId="700"/>
          <ac:spMkLst>
            <pc:docMk/>
            <pc:sldMk cId="288920993" sldId="413"/>
            <ac:spMk id="5" creationId="{0D85A574-7BCA-75D0-496A-1CAC2C25AD25}"/>
          </ac:spMkLst>
        </pc:spChg>
        <pc:spChg chg="del mod ord">
          <ac:chgData name="Dzintars Jaunzems" userId="35c8af78-ffa4-4d03-9fab-2d90d2279e28" providerId="ADAL" clId="{674887CD-472E-437D-BDFD-9C59D1688014}" dt="2025-05-07T06:59:23.072" v="4971" actId="700"/>
          <ac:spMkLst>
            <pc:docMk/>
            <pc:sldMk cId="288920993" sldId="413"/>
            <ac:spMk id="8" creationId="{99CFCE04-4599-6C43-E8CB-815F48C207C3}"/>
          </ac:spMkLst>
        </pc:spChg>
        <pc:spChg chg="del">
          <ac:chgData name="Dzintars Jaunzems" userId="35c8af78-ffa4-4d03-9fab-2d90d2279e28" providerId="ADAL" clId="{674887CD-472E-437D-BDFD-9C59D1688014}" dt="2025-05-07T06:59:23.072" v="4971" actId="700"/>
          <ac:spMkLst>
            <pc:docMk/>
            <pc:sldMk cId="288920993" sldId="413"/>
            <ac:spMk id="9" creationId="{B21CD73F-29C0-F029-14FA-4A55AFDC3E26}"/>
          </ac:spMkLst>
        </pc:spChg>
        <pc:spChg chg="del">
          <ac:chgData name="Dzintars Jaunzems" userId="35c8af78-ffa4-4d03-9fab-2d90d2279e28" providerId="ADAL" clId="{674887CD-472E-437D-BDFD-9C59D1688014}" dt="2025-05-07T06:59:23.072" v="4971" actId="700"/>
          <ac:spMkLst>
            <pc:docMk/>
            <pc:sldMk cId="288920993" sldId="413"/>
            <ac:spMk id="10" creationId="{AE6FDBAA-039A-D0F8-204A-CB913DF84837}"/>
          </ac:spMkLst>
        </pc:spChg>
        <pc:spChg chg="add mod ord">
          <ac:chgData name="Dzintars Jaunzems" userId="35c8af78-ffa4-4d03-9fab-2d90d2279e28" providerId="ADAL" clId="{674887CD-472E-437D-BDFD-9C59D1688014}" dt="2025-05-07T07:00:59.463" v="4974"/>
          <ac:spMkLst>
            <pc:docMk/>
            <pc:sldMk cId="288920993" sldId="413"/>
            <ac:spMk id="11" creationId="{7C578E40-A843-E3E5-7779-B1533255AB69}"/>
          </ac:spMkLst>
        </pc:spChg>
        <pc:spChg chg="add mod ord">
          <ac:chgData name="Dzintars Jaunzems" userId="35c8af78-ffa4-4d03-9fab-2d90d2279e28" providerId="ADAL" clId="{674887CD-472E-437D-BDFD-9C59D1688014}" dt="2025-05-07T06:59:23.072" v="4971" actId="700"/>
          <ac:spMkLst>
            <pc:docMk/>
            <pc:sldMk cId="288920993" sldId="413"/>
            <ac:spMk id="12" creationId="{8B365C72-26DF-4F3E-51CF-34C5496F864D}"/>
          </ac:spMkLst>
        </pc:spChg>
        <pc:spChg chg="add del mod ord">
          <ac:chgData name="Dzintars Jaunzems" userId="35c8af78-ffa4-4d03-9fab-2d90d2279e28" providerId="ADAL" clId="{674887CD-472E-437D-BDFD-9C59D1688014}" dt="2025-05-07T07:00:20.016" v="4973" actId="931"/>
          <ac:spMkLst>
            <pc:docMk/>
            <pc:sldMk cId="288920993" sldId="413"/>
            <ac:spMk id="13" creationId="{1E2480A6-DF25-85C8-D076-E7554BB25CB7}"/>
          </ac:spMkLst>
        </pc:spChg>
        <pc:picChg chg="add mod">
          <ac:chgData name="Dzintars Jaunzems" userId="35c8af78-ffa4-4d03-9fab-2d90d2279e28" providerId="ADAL" clId="{674887CD-472E-437D-BDFD-9C59D1688014}" dt="2025-05-07T07:00:20.016" v="4973" actId="931"/>
          <ac:picMkLst>
            <pc:docMk/>
            <pc:sldMk cId="288920993" sldId="413"/>
            <ac:picMk id="15" creationId="{633C7BF4-92E1-0AAC-B7BD-A7DFB1DFADD2}"/>
          </ac:picMkLst>
        </pc:picChg>
      </pc:sldChg>
      <pc:sldChg chg="addSp delSp modSp new mod chgLayout">
        <pc:chgData name="Dzintars Jaunzems" userId="35c8af78-ffa4-4d03-9fab-2d90d2279e28" providerId="ADAL" clId="{674887CD-472E-437D-BDFD-9C59D1688014}" dt="2025-05-07T07:30:51.907" v="5245" actId="20577"/>
        <pc:sldMkLst>
          <pc:docMk/>
          <pc:sldMk cId="3749102374" sldId="414"/>
        </pc:sldMkLst>
        <pc:spChg chg="del mod ord">
          <ac:chgData name="Dzintars Jaunzems" userId="35c8af78-ffa4-4d03-9fab-2d90d2279e28" providerId="ADAL" clId="{674887CD-472E-437D-BDFD-9C59D1688014}" dt="2025-05-07T07:14:15.220" v="4976" actId="700"/>
          <ac:spMkLst>
            <pc:docMk/>
            <pc:sldMk cId="3749102374" sldId="414"/>
            <ac:spMk id="2" creationId="{06E0D84A-798C-3EA4-F10A-984716AB397B}"/>
          </ac:spMkLst>
        </pc:spChg>
        <pc:spChg chg="add del mod ord">
          <ac:chgData name="Dzintars Jaunzems" userId="35c8af78-ffa4-4d03-9fab-2d90d2279e28" providerId="ADAL" clId="{674887CD-472E-437D-BDFD-9C59D1688014}" dt="2025-05-07T07:16:59.100" v="4991" actId="700"/>
          <ac:spMkLst>
            <pc:docMk/>
            <pc:sldMk cId="3749102374" sldId="414"/>
            <ac:spMk id="3" creationId="{7AFE2920-9120-C432-7B54-7A07825063CA}"/>
          </ac:spMkLst>
        </pc:spChg>
        <pc:spChg chg="add mod ord">
          <ac:chgData name="Dzintars Jaunzems" userId="35c8af78-ffa4-4d03-9fab-2d90d2279e28" providerId="ADAL" clId="{674887CD-472E-437D-BDFD-9C59D1688014}" dt="2025-05-07T07:16:59.100" v="4991" actId="700"/>
          <ac:spMkLst>
            <pc:docMk/>
            <pc:sldMk cId="3749102374" sldId="414"/>
            <ac:spMk id="4" creationId="{8B905521-10F4-5326-C70D-081B45330A7E}"/>
          </ac:spMkLst>
        </pc:spChg>
        <pc:spChg chg="add del mod ord">
          <ac:chgData name="Dzintars Jaunzems" userId="35c8af78-ffa4-4d03-9fab-2d90d2279e28" providerId="ADAL" clId="{674887CD-472E-437D-BDFD-9C59D1688014}" dt="2025-05-07T07:16:59.100" v="4991" actId="700"/>
          <ac:spMkLst>
            <pc:docMk/>
            <pc:sldMk cId="3749102374" sldId="414"/>
            <ac:spMk id="5" creationId="{3FE19D1D-A320-C92B-7F67-F658ADCB205B}"/>
          </ac:spMkLst>
        </pc:spChg>
        <pc:spChg chg="add mod ord">
          <ac:chgData name="Dzintars Jaunzems" userId="35c8af78-ffa4-4d03-9fab-2d90d2279e28" providerId="ADAL" clId="{674887CD-472E-437D-BDFD-9C59D1688014}" dt="2025-05-07T07:30:51.907" v="5245" actId="20577"/>
          <ac:spMkLst>
            <pc:docMk/>
            <pc:sldMk cId="3749102374" sldId="414"/>
            <ac:spMk id="6" creationId="{34E7FAE7-CED0-095D-E54D-A19F6B8878D3}"/>
          </ac:spMkLst>
        </pc:spChg>
        <pc:spChg chg="add mod ord">
          <ac:chgData name="Dzintars Jaunzems" userId="35c8af78-ffa4-4d03-9fab-2d90d2279e28" providerId="ADAL" clId="{674887CD-472E-437D-BDFD-9C59D1688014}" dt="2025-05-07T07:21:59.023" v="5045"/>
          <ac:spMkLst>
            <pc:docMk/>
            <pc:sldMk cId="3749102374" sldId="414"/>
            <ac:spMk id="9" creationId="{FD5C6E50-376F-2081-821F-0680AD75E39B}"/>
          </ac:spMkLst>
        </pc:spChg>
        <pc:spChg chg="add mod ord">
          <ac:chgData name="Dzintars Jaunzems" userId="35c8af78-ffa4-4d03-9fab-2d90d2279e28" providerId="ADAL" clId="{674887CD-472E-437D-BDFD-9C59D1688014}" dt="2025-05-07T07:16:59.100" v="4991" actId="700"/>
          <ac:spMkLst>
            <pc:docMk/>
            <pc:sldMk cId="3749102374" sldId="414"/>
            <ac:spMk id="10" creationId="{2315E968-6887-20EE-BA29-9003B329322C}"/>
          </ac:spMkLst>
        </pc:spChg>
        <pc:spChg chg="add mod ord">
          <ac:chgData name="Dzintars Jaunzems" userId="35c8af78-ffa4-4d03-9fab-2d90d2279e28" providerId="ADAL" clId="{674887CD-472E-437D-BDFD-9C59D1688014}" dt="2025-05-07T07:17:13.781" v="4997" actId="20577"/>
          <ac:spMkLst>
            <pc:docMk/>
            <pc:sldMk cId="3749102374" sldId="414"/>
            <ac:spMk id="11" creationId="{585D61FE-A71C-A51A-8D83-B29A2A3167D5}"/>
          </ac:spMkLst>
        </pc:spChg>
        <pc:picChg chg="add mod">
          <ac:chgData name="Dzintars Jaunzems" userId="35c8af78-ffa4-4d03-9fab-2d90d2279e28" providerId="ADAL" clId="{674887CD-472E-437D-BDFD-9C59D1688014}" dt="2025-05-07T07:19:56.080" v="5021" actId="1036"/>
          <ac:picMkLst>
            <pc:docMk/>
            <pc:sldMk cId="3749102374" sldId="414"/>
            <ac:picMk id="8" creationId="{A029D366-7CFB-5EEC-22CE-1D17409055E1}"/>
          </ac:picMkLst>
        </pc:picChg>
      </pc:sldChg>
      <pc:sldChg chg="addSp delSp modSp new mod modClrScheme chgLayout">
        <pc:chgData name="Dzintars Jaunzems" userId="35c8af78-ffa4-4d03-9fab-2d90d2279e28" providerId="ADAL" clId="{674887CD-472E-437D-BDFD-9C59D1688014}" dt="2025-05-07T07:25:50.979" v="5090" actId="1076"/>
        <pc:sldMkLst>
          <pc:docMk/>
          <pc:sldMk cId="39419513" sldId="415"/>
        </pc:sldMkLst>
        <pc:spChg chg="mod ord">
          <ac:chgData name="Dzintars Jaunzems" userId="35c8af78-ffa4-4d03-9fab-2d90d2279e28" providerId="ADAL" clId="{674887CD-472E-437D-BDFD-9C59D1688014}" dt="2025-05-07T07:24:06.522" v="5056" actId="700"/>
          <ac:spMkLst>
            <pc:docMk/>
            <pc:sldMk cId="39419513" sldId="415"/>
            <ac:spMk id="2" creationId="{E7A51278-ECEA-8B4C-3329-4C8E0C97E30B}"/>
          </ac:spMkLst>
        </pc:spChg>
        <pc:spChg chg="del mod ord">
          <ac:chgData name="Dzintars Jaunzems" userId="35c8af78-ffa4-4d03-9fab-2d90d2279e28" providerId="ADAL" clId="{674887CD-472E-437D-BDFD-9C59D1688014}" dt="2025-05-07T07:22:58.122" v="5047" actId="700"/>
          <ac:spMkLst>
            <pc:docMk/>
            <pc:sldMk cId="39419513" sldId="415"/>
            <ac:spMk id="3" creationId="{6BAF3874-C392-DE7C-BAB1-DCAC5A3EDA8E}"/>
          </ac:spMkLst>
        </pc:spChg>
        <pc:spChg chg="add del mod ord">
          <ac:chgData name="Dzintars Jaunzems" userId="35c8af78-ffa4-4d03-9fab-2d90d2279e28" providerId="ADAL" clId="{674887CD-472E-437D-BDFD-9C59D1688014}" dt="2025-05-07T07:24:06.522" v="5056" actId="700"/>
          <ac:spMkLst>
            <pc:docMk/>
            <pc:sldMk cId="39419513" sldId="415"/>
            <ac:spMk id="4" creationId="{A98BBEC0-8769-E0DB-DC6A-E7112DD67CE7}"/>
          </ac:spMkLst>
        </pc:spChg>
        <pc:spChg chg="add mod ord">
          <ac:chgData name="Dzintars Jaunzems" userId="35c8af78-ffa4-4d03-9fab-2d90d2279e28" providerId="ADAL" clId="{674887CD-472E-437D-BDFD-9C59D1688014}" dt="2025-05-07T07:24:06.541" v="5057" actId="27636"/>
          <ac:spMkLst>
            <pc:docMk/>
            <pc:sldMk cId="39419513" sldId="415"/>
            <ac:spMk id="5" creationId="{503D48DC-AC85-483A-872B-0CAB12C04ECB}"/>
          </ac:spMkLst>
        </pc:spChg>
        <pc:spChg chg="add del mod ord">
          <ac:chgData name="Dzintars Jaunzems" userId="35c8af78-ffa4-4d03-9fab-2d90d2279e28" providerId="ADAL" clId="{674887CD-472E-437D-BDFD-9C59D1688014}" dt="2025-05-07T07:24:06.522" v="5056" actId="700"/>
          <ac:spMkLst>
            <pc:docMk/>
            <pc:sldMk cId="39419513" sldId="415"/>
            <ac:spMk id="6" creationId="{B5DE3D61-A45F-EC7D-888C-90C764F6BC39}"/>
          </ac:spMkLst>
        </pc:spChg>
        <pc:spChg chg="add del mod ord">
          <ac:chgData name="Dzintars Jaunzems" userId="35c8af78-ffa4-4d03-9fab-2d90d2279e28" providerId="ADAL" clId="{674887CD-472E-437D-BDFD-9C59D1688014}" dt="2025-05-07T07:24:06.522" v="5056" actId="700"/>
          <ac:spMkLst>
            <pc:docMk/>
            <pc:sldMk cId="39419513" sldId="415"/>
            <ac:spMk id="7" creationId="{F3870A5D-927E-2DB1-764C-6B6252CF77B4}"/>
          </ac:spMkLst>
        </pc:spChg>
        <pc:spChg chg="add del mod ord">
          <ac:chgData name="Dzintars Jaunzems" userId="35c8af78-ffa4-4d03-9fab-2d90d2279e28" providerId="ADAL" clId="{674887CD-472E-437D-BDFD-9C59D1688014}" dt="2025-05-07T07:24:06.522" v="5056" actId="700"/>
          <ac:spMkLst>
            <pc:docMk/>
            <pc:sldMk cId="39419513" sldId="415"/>
            <ac:spMk id="8" creationId="{3D957C4A-6D62-69CB-376C-F29E9F932389}"/>
          </ac:spMkLst>
        </pc:spChg>
        <pc:spChg chg="add mod ord">
          <ac:chgData name="Dzintars Jaunzems" userId="35c8af78-ffa4-4d03-9fab-2d90d2279e28" providerId="ADAL" clId="{674887CD-472E-437D-BDFD-9C59D1688014}" dt="2025-05-07T07:25:01.647" v="5082"/>
          <ac:spMkLst>
            <pc:docMk/>
            <pc:sldMk cId="39419513" sldId="415"/>
            <ac:spMk id="9" creationId="{1E05ADA8-555C-D503-7E19-E2885901B276}"/>
          </ac:spMkLst>
        </pc:spChg>
        <pc:spChg chg="add del mod ord">
          <ac:chgData name="Dzintars Jaunzems" userId="35c8af78-ffa4-4d03-9fab-2d90d2279e28" providerId="ADAL" clId="{674887CD-472E-437D-BDFD-9C59D1688014}" dt="2025-05-07T07:24:46.197" v="5081" actId="478"/>
          <ac:spMkLst>
            <pc:docMk/>
            <pc:sldMk cId="39419513" sldId="415"/>
            <ac:spMk id="10" creationId="{CE13C13E-FC5E-3B4E-CC1E-2178383E14AD}"/>
          </ac:spMkLst>
        </pc:spChg>
        <pc:spChg chg="add mod ord">
          <ac:chgData name="Dzintars Jaunzems" userId="35c8af78-ffa4-4d03-9fab-2d90d2279e28" providerId="ADAL" clId="{674887CD-472E-437D-BDFD-9C59D1688014}" dt="2025-05-07T07:24:32.478" v="5070" actId="20577"/>
          <ac:spMkLst>
            <pc:docMk/>
            <pc:sldMk cId="39419513" sldId="415"/>
            <ac:spMk id="11" creationId="{B7DF8D82-D69B-BA44-2B1E-BB9A5A80C684}"/>
          </ac:spMkLst>
        </pc:spChg>
        <pc:picChg chg="add mod">
          <ac:chgData name="Dzintars Jaunzems" userId="35c8af78-ffa4-4d03-9fab-2d90d2279e28" providerId="ADAL" clId="{674887CD-472E-437D-BDFD-9C59D1688014}" dt="2025-05-07T07:25:50.979" v="5090" actId="1076"/>
          <ac:picMkLst>
            <pc:docMk/>
            <pc:sldMk cId="39419513" sldId="415"/>
            <ac:picMk id="1026" creationId="{0A33B200-A055-6901-5DE0-FF8A8C68903B}"/>
          </ac:picMkLst>
        </pc:picChg>
      </pc:sldChg>
      <pc:sldChg chg="addSp modSp new mod">
        <pc:chgData name="Dzintars Jaunzems" userId="35c8af78-ffa4-4d03-9fab-2d90d2279e28" providerId="ADAL" clId="{674887CD-472E-437D-BDFD-9C59D1688014}" dt="2025-05-07T07:50:22.666" v="5377"/>
        <pc:sldMkLst>
          <pc:docMk/>
          <pc:sldMk cId="2177277881" sldId="416"/>
        </pc:sldMkLst>
        <pc:spChg chg="mod">
          <ac:chgData name="Dzintars Jaunzems" userId="35c8af78-ffa4-4d03-9fab-2d90d2279e28" providerId="ADAL" clId="{674887CD-472E-437D-BDFD-9C59D1688014}" dt="2025-05-07T07:27:28.282" v="5180" actId="20577"/>
          <ac:spMkLst>
            <pc:docMk/>
            <pc:sldMk cId="2177277881" sldId="416"/>
            <ac:spMk id="4" creationId="{70DEAD83-A38B-7680-F369-79C4228CFFEB}"/>
          </ac:spMkLst>
        </pc:spChg>
        <pc:spChg chg="mod">
          <ac:chgData name="Dzintars Jaunzems" userId="35c8af78-ffa4-4d03-9fab-2d90d2279e28" providerId="ADAL" clId="{674887CD-472E-437D-BDFD-9C59D1688014}" dt="2025-05-07T07:48:36.779" v="5268"/>
          <ac:spMkLst>
            <pc:docMk/>
            <pc:sldMk cId="2177277881" sldId="416"/>
            <ac:spMk id="5" creationId="{7DD19A2E-C553-4061-F24A-C5A0EB0F4515}"/>
          </ac:spMkLst>
        </pc:spChg>
        <pc:spChg chg="mod">
          <ac:chgData name="Dzintars Jaunzems" userId="35c8af78-ffa4-4d03-9fab-2d90d2279e28" providerId="ADAL" clId="{674887CD-472E-437D-BDFD-9C59D1688014}" dt="2025-05-07T07:50:22.666" v="5377"/>
          <ac:spMkLst>
            <pc:docMk/>
            <pc:sldMk cId="2177277881" sldId="416"/>
            <ac:spMk id="6" creationId="{2A71C534-954A-46A7-5DAC-EC04E53609DE}"/>
          </ac:spMkLst>
        </pc:spChg>
        <pc:picChg chg="add mod">
          <ac:chgData name="Dzintars Jaunzems" userId="35c8af78-ffa4-4d03-9fab-2d90d2279e28" providerId="ADAL" clId="{674887CD-472E-437D-BDFD-9C59D1688014}" dt="2025-05-07T07:25:41.778" v="5089" actId="1076"/>
          <ac:picMkLst>
            <pc:docMk/>
            <pc:sldMk cId="2177277881" sldId="416"/>
            <ac:picMk id="2050" creationId="{A2BAC062-2A58-F0C5-6EDE-78C606718117}"/>
          </ac:picMkLst>
        </pc:picChg>
      </pc:sldChg>
      <pc:sldChg chg="addSp delSp modSp add mod ord modClrScheme modAnim chgLayout">
        <pc:chgData name="Dzintars Jaunzems" userId="35c8af78-ffa4-4d03-9fab-2d90d2279e28" providerId="ADAL" clId="{674887CD-472E-437D-BDFD-9C59D1688014}" dt="2025-05-07T15:54:34.157" v="6772"/>
        <pc:sldMkLst>
          <pc:docMk/>
          <pc:sldMk cId="1597338483" sldId="417"/>
        </pc:sldMkLst>
        <pc:spChg chg="mod ord">
          <ac:chgData name="Dzintars Jaunzems" userId="35c8af78-ffa4-4d03-9fab-2d90d2279e28" providerId="ADAL" clId="{674887CD-472E-437D-BDFD-9C59D1688014}" dt="2025-05-07T08:26:03.738" v="6078" actId="700"/>
          <ac:spMkLst>
            <pc:docMk/>
            <pc:sldMk cId="1597338483" sldId="417"/>
            <ac:spMk id="2" creationId="{32597B44-D856-7B44-A531-36B5A331948A}"/>
          </ac:spMkLst>
        </pc:spChg>
        <pc:spChg chg="add del mod">
          <ac:chgData name="Dzintars Jaunzems" userId="35c8af78-ffa4-4d03-9fab-2d90d2279e28" providerId="ADAL" clId="{674887CD-472E-437D-BDFD-9C59D1688014}" dt="2025-05-07T08:22:46.126" v="5999" actId="478"/>
          <ac:spMkLst>
            <pc:docMk/>
            <pc:sldMk cId="1597338483" sldId="417"/>
            <ac:spMk id="4" creationId="{AD666A1D-8977-F6D0-9ED7-C45DDCA3EEB2}"/>
          </ac:spMkLst>
        </pc:spChg>
        <pc:spChg chg="add del mod">
          <ac:chgData name="Dzintars Jaunzems" userId="35c8af78-ffa4-4d03-9fab-2d90d2279e28" providerId="ADAL" clId="{674887CD-472E-437D-BDFD-9C59D1688014}" dt="2025-05-07T08:22:46.126" v="5999" actId="478"/>
          <ac:spMkLst>
            <pc:docMk/>
            <pc:sldMk cId="1597338483" sldId="417"/>
            <ac:spMk id="6" creationId="{8FF07FF6-3FA6-FBF9-1940-0FB192E5897F}"/>
          </ac:spMkLst>
        </pc:spChg>
        <pc:spChg chg="mod ord">
          <ac:chgData name="Dzintars Jaunzems" userId="35c8af78-ffa4-4d03-9fab-2d90d2279e28" providerId="ADAL" clId="{674887CD-472E-437D-BDFD-9C59D1688014}" dt="2025-05-07T09:43:06.945" v="6738" actId="20577"/>
          <ac:spMkLst>
            <pc:docMk/>
            <pc:sldMk cId="1597338483" sldId="417"/>
            <ac:spMk id="7" creationId="{7C4675BC-5633-7112-9A33-EB4DC600E5EC}"/>
          </ac:spMkLst>
        </pc:spChg>
        <pc:spChg chg="add del mod ord">
          <ac:chgData name="Dzintars Jaunzems" userId="35c8af78-ffa4-4d03-9fab-2d90d2279e28" providerId="ADAL" clId="{674887CD-472E-437D-BDFD-9C59D1688014}" dt="2025-05-07T08:30:18.660" v="6342" actId="931"/>
          <ac:spMkLst>
            <pc:docMk/>
            <pc:sldMk cId="1597338483" sldId="417"/>
            <ac:spMk id="8" creationId="{D988C19F-FD85-7179-74EC-916CBB75BC80}"/>
          </ac:spMkLst>
        </pc:spChg>
        <pc:spChg chg="del mod">
          <ac:chgData name="Dzintars Jaunzems" userId="35c8af78-ffa4-4d03-9fab-2d90d2279e28" providerId="ADAL" clId="{674887CD-472E-437D-BDFD-9C59D1688014}" dt="2025-05-07T08:24:44.208" v="6070" actId="478"/>
          <ac:spMkLst>
            <pc:docMk/>
            <pc:sldMk cId="1597338483" sldId="417"/>
            <ac:spMk id="9" creationId="{60B57834-A61F-A346-45E6-C78E2906E8DA}"/>
          </ac:spMkLst>
        </pc:spChg>
        <pc:spChg chg="add del mod ord">
          <ac:chgData name="Dzintars Jaunzems" userId="35c8af78-ffa4-4d03-9fab-2d90d2279e28" providerId="ADAL" clId="{674887CD-472E-437D-BDFD-9C59D1688014}" dt="2025-05-07T08:45:20.686" v="6633" actId="1036"/>
          <ac:spMkLst>
            <pc:docMk/>
            <pc:sldMk cId="1597338483" sldId="417"/>
            <ac:spMk id="10" creationId="{7DA6113E-B2E6-2C55-1589-D01A9D224207}"/>
          </ac:spMkLst>
        </pc:spChg>
        <pc:spChg chg="add del mod ord">
          <ac:chgData name="Dzintars Jaunzems" userId="35c8af78-ffa4-4d03-9fab-2d90d2279e28" providerId="ADAL" clId="{674887CD-472E-437D-BDFD-9C59D1688014}" dt="2025-05-07T08:45:20.686" v="6633" actId="1036"/>
          <ac:spMkLst>
            <pc:docMk/>
            <pc:sldMk cId="1597338483" sldId="417"/>
            <ac:spMk id="11" creationId="{4886306B-2D89-3E2C-D971-C3D641FA3E95}"/>
          </ac:spMkLst>
        </pc:spChg>
        <pc:spChg chg="del mod">
          <ac:chgData name="Dzintars Jaunzems" userId="35c8af78-ffa4-4d03-9fab-2d90d2279e28" providerId="ADAL" clId="{674887CD-472E-437D-BDFD-9C59D1688014}" dt="2025-05-07T08:24:44.208" v="6070" actId="478"/>
          <ac:spMkLst>
            <pc:docMk/>
            <pc:sldMk cId="1597338483" sldId="417"/>
            <ac:spMk id="12" creationId="{7372600F-E1A4-BE0E-1953-06D98E2ED314}"/>
          </ac:spMkLst>
        </pc:spChg>
        <pc:spChg chg="del mod">
          <ac:chgData name="Dzintars Jaunzems" userId="35c8af78-ffa4-4d03-9fab-2d90d2279e28" providerId="ADAL" clId="{674887CD-472E-437D-BDFD-9C59D1688014}" dt="2025-05-07T08:24:44.208" v="6070" actId="478"/>
          <ac:spMkLst>
            <pc:docMk/>
            <pc:sldMk cId="1597338483" sldId="417"/>
            <ac:spMk id="13" creationId="{0C52EB7F-1E9A-74DD-A8D1-B48F739D8F86}"/>
          </ac:spMkLst>
        </pc:spChg>
        <pc:spChg chg="del mod ord">
          <ac:chgData name="Dzintars Jaunzems" userId="35c8af78-ffa4-4d03-9fab-2d90d2279e28" providerId="ADAL" clId="{674887CD-472E-437D-BDFD-9C59D1688014}" dt="2025-05-07T08:25:52.422" v="6077" actId="700"/>
          <ac:spMkLst>
            <pc:docMk/>
            <pc:sldMk cId="1597338483" sldId="417"/>
            <ac:spMk id="15" creationId="{38323405-759E-5367-6772-F4E7403D74F1}"/>
          </ac:spMkLst>
        </pc:spChg>
        <pc:spChg chg="del">
          <ac:chgData name="Dzintars Jaunzems" userId="35c8af78-ffa4-4d03-9fab-2d90d2279e28" providerId="ADAL" clId="{674887CD-472E-437D-BDFD-9C59D1688014}" dt="2025-05-07T08:24:44.208" v="6070" actId="478"/>
          <ac:spMkLst>
            <pc:docMk/>
            <pc:sldMk cId="1597338483" sldId="417"/>
            <ac:spMk id="16" creationId="{8E4E6234-DA7C-DE48-2F7E-1FC2E0585F97}"/>
          </ac:spMkLst>
        </pc:spChg>
        <pc:spChg chg="del mod">
          <ac:chgData name="Dzintars Jaunzems" userId="35c8af78-ffa4-4d03-9fab-2d90d2279e28" providerId="ADAL" clId="{674887CD-472E-437D-BDFD-9C59D1688014}" dt="2025-05-07T08:24:44.208" v="6070" actId="478"/>
          <ac:spMkLst>
            <pc:docMk/>
            <pc:sldMk cId="1597338483" sldId="417"/>
            <ac:spMk id="17" creationId="{528C48C3-13CC-D4CF-C5DE-EF3F9407D853}"/>
          </ac:spMkLst>
        </pc:spChg>
        <pc:spChg chg="del mod">
          <ac:chgData name="Dzintars Jaunzems" userId="35c8af78-ffa4-4d03-9fab-2d90d2279e28" providerId="ADAL" clId="{674887CD-472E-437D-BDFD-9C59D1688014}" dt="2025-05-07T08:24:44.208" v="6070" actId="478"/>
          <ac:spMkLst>
            <pc:docMk/>
            <pc:sldMk cId="1597338483" sldId="417"/>
            <ac:spMk id="18" creationId="{AB5C1784-D3BF-6911-B7D1-95836E88C769}"/>
          </ac:spMkLst>
        </pc:spChg>
        <pc:spChg chg="add del mod ord">
          <ac:chgData name="Dzintars Jaunzems" userId="35c8af78-ffa4-4d03-9fab-2d90d2279e28" providerId="ADAL" clId="{674887CD-472E-437D-BDFD-9C59D1688014}" dt="2025-05-07T08:29:36.589" v="6341" actId="931"/>
          <ac:spMkLst>
            <pc:docMk/>
            <pc:sldMk cId="1597338483" sldId="417"/>
            <ac:spMk id="19" creationId="{92EFC4B2-6313-7EA8-0480-028A851C7BD6}"/>
          </ac:spMkLst>
        </pc:spChg>
        <pc:spChg chg="mod ord">
          <ac:chgData name="Dzintars Jaunzems" userId="35c8af78-ffa4-4d03-9fab-2d90d2279e28" providerId="ADAL" clId="{674887CD-472E-437D-BDFD-9C59D1688014}" dt="2025-05-07T08:45:07.135" v="6619" actId="1036"/>
          <ac:spMkLst>
            <pc:docMk/>
            <pc:sldMk cId="1597338483" sldId="417"/>
            <ac:spMk id="20" creationId="{B74D9AF9-E4E3-1B12-74F6-53B500D5C81A}"/>
          </ac:spMkLst>
        </pc:spChg>
        <pc:spChg chg="mod">
          <ac:chgData name="Dzintars Jaunzems" userId="35c8af78-ffa4-4d03-9fab-2d90d2279e28" providerId="ADAL" clId="{674887CD-472E-437D-BDFD-9C59D1688014}" dt="2025-05-07T08:45:07.135" v="6619" actId="1036"/>
          <ac:spMkLst>
            <pc:docMk/>
            <pc:sldMk cId="1597338483" sldId="417"/>
            <ac:spMk id="21" creationId="{A119281A-2EE2-FC5D-9CCF-DC15D0C259AB}"/>
          </ac:spMkLst>
        </pc:spChg>
        <pc:spChg chg="add del mod ord">
          <ac:chgData name="Dzintars Jaunzems" userId="35c8af78-ffa4-4d03-9fab-2d90d2279e28" providerId="ADAL" clId="{674887CD-472E-437D-BDFD-9C59D1688014}" dt="2025-05-07T08:26:03.738" v="6078" actId="700"/>
          <ac:spMkLst>
            <pc:docMk/>
            <pc:sldMk cId="1597338483" sldId="417"/>
            <ac:spMk id="22" creationId="{3B9F6517-5D9C-43F6-09DD-B6175468ED2B}"/>
          </ac:spMkLst>
        </pc:spChg>
        <pc:spChg chg="add del mod ord">
          <ac:chgData name="Dzintars Jaunzems" userId="35c8af78-ffa4-4d03-9fab-2d90d2279e28" providerId="ADAL" clId="{674887CD-472E-437D-BDFD-9C59D1688014}" dt="2025-05-07T08:26:03.738" v="6078" actId="700"/>
          <ac:spMkLst>
            <pc:docMk/>
            <pc:sldMk cId="1597338483" sldId="417"/>
            <ac:spMk id="24" creationId="{F7994A7C-A2E4-D387-D7A1-474D7D06C405}"/>
          </ac:spMkLst>
        </pc:spChg>
        <pc:spChg chg="add del mod ord">
          <ac:chgData name="Dzintars Jaunzems" userId="35c8af78-ffa4-4d03-9fab-2d90d2279e28" providerId="ADAL" clId="{674887CD-472E-437D-BDFD-9C59D1688014}" dt="2025-05-07T08:26:03.738" v="6078" actId="700"/>
          <ac:spMkLst>
            <pc:docMk/>
            <pc:sldMk cId="1597338483" sldId="417"/>
            <ac:spMk id="26" creationId="{293B5450-AB84-1256-8A94-AC050D519C53}"/>
          </ac:spMkLst>
        </pc:spChg>
        <pc:spChg chg="add mod">
          <ac:chgData name="Dzintars Jaunzems" userId="35c8af78-ffa4-4d03-9fab-2d90d2279e28" providerId="ADAL" clId="{674887CD-472E-437D-BDFD-9C59D1688014}" dt="2025-05-07T08:35:24.136" v="6467" actId="1036"/>
          <ac:spMkLst>
            <pc:docMk/>
            <pc:sldMk cId="1597338483" sldId="417"/>
            <ac:spMk id="32" creationId="{1CAD11DF-3434-D35D-F45E-395A92EC2354}"/>
          </ac:spMkLst>
        </pc:spChg>
        <pc:spChg chg="add mod">
          <ac:chgData name="Dzintars Jaunzems" userId="35c8af78-ffa4-4d03-9fab-2d90d2279e28" providerId="ADAL" clId="{674887CD-472E-437D-BDFD-9C59D1688014}" dt="2025-05-07T08:41:37.789" v="6584" actId="20578"/>
          <ac:spMkLst>
            <pc:docMk/>
            <pc:sldMk cId="1597338483" sldId="417"/>
            <ac:spMk id="33" creationId="{B8202CA8-728F-E667-9946-36D679CD481F}"/>
          </ac:spMkLst>
        </pc:spChg>
        <pc:picChg chg="add mod">
          <ac:chgData name="Dzintars Jaunzems" userId="35c8af78-ffa4-4d03-9fab-2d90d2279e28" providerId="ADAL" clId="{674887CD-472E-437D-BDFD-9C59D1688014}" dt="2025-05-07T08:45:07.135" v="6619" actId="1036"/>
          <ac:picMkLst>
            <pc:docMk/>
            <pc:sldMk cId="1597338483" sldId="417"/>
            <ac:picMk id="28" creationId="{544EAC80-DBC8-E236-DC09-28DE069A0EBB}"/>
          </ac:picMkLst>
        </pc:picChg>
        <pc:picChg chg="add mod">
          <ac:chgData name="Dzintars Jaunzems" userId="35c8af78-ffa4-4d03-9fab-2d90d2279e28" providerId="ADAL" clId="{674887CD-472E-437D-BDFD-9C59D1688014}" dt="2025-05-07T08:45:20.686" v="6633" actId="1036"/>
          <ac:picMkLst>
            <pc:docMk/>
            <pc:sldMk cId="1597338483" sldId="417"/>
            <ac:picMk id="30" creationId="{BA08C9BF-A4D6-AD05-122E-6272D36F1426}"/>
          </ac:picMkLst>
        </pc:picChg>
        <pc:picChg chg="add mod">
          <ac:chgData name="Dzintars Jaunzems" userId="35c8af78-ffa4-4d03-9fab-2d90d2279e28" providerId="ADAL" clId="{674887CD-472E-437D-BDFD-9C59D1688014}" dt="2025-05-07T08:35:24.136" v="6467" actId="1036"/>
          <ac:picMkLst>
            <pc:docMk/>
            <pc:sldMk cId="1597338483" sldId="417"/>
            <ac:picMk id="31" creationId="{C788DDB1-0857-2AE0-392E-4519A4DE5F50}"/>
          </ac:picMkLst>
        </pc:picChg>
      </pc:sldChg>
      <pc:sldChg chg="add">
        <pc:chgData name="Dzintars Jaunzems" userId="35c8af78-ffa4-4d03-9fab-2d90d2279e28" providerId="ADAL" clId="{674887CD-472E-437D-BDFD-9C59D1688014}" dt="2025-05-07T08:42:25.311" v="6601"/>
        <pc:sldMkLst>
          <pc:docMk/>
          <pc:sldMk cId="2812196593" sldId="418"/>
        </pc:sldMkLst>
      </pc:sldChg>
      <pc:sldChg chg="addSp delSp modSp add del mod modClrScheme chgLayout">
        <pc:chgData name="Dzintars Jaunzems" userId="35c8af78-ffa4-4d03-9fab-2d90d2279e28" providerId="ADAL" clId="{674887CD-472E-437D-BDFD-9C59D1688014}" dt="2025-05-07T08:38:32.071" v="6517" actId="47"/>
        <pc:sldMkLst>
          <pc:docMk/>
          <pc:sldMk cId="3076942327" sldId="418"/>
        </pc:sldMkLst>
        <pc:spChg chg="mod ord">
          <ac:chgData name="Dzintars Jaunzems" userId="35c8af78-ffa4-4d03-9fab-2d90d2279e28" providerId="ADAL" clId="{674887CD-472E-437D-BDFD-9C59D1688014}" dt="2025-05-07T08:36:56.371" v="6508" actId="700"/>
          <ac:spMkLst>
            <pc:docMk/>
            <pc:sldMk cId="3076942327" sldId="418"/>
            <ac:spMk id="2" creationId="{7E09DDA8-4095-373B-509B-89E2B91A36D7}"/>
          </ac:spMkLst>
        </pc:spChg>
        <pc:spChg chg="add del mod ord">
          <ac:chgData name="Dzintars Jaunzems" userId="35c8af78-ffa4-4d03-9fab-2d90d2279e28" providerId="ADAL" clId="{674887CD-472E-437D-BDFD-9C59D1688014}" dt="2025-05-07T08:37:47.352" v="6514"/>
          <ac:spMkLst>
            <pc:docMk/>
            <pc:sldMk cId="3076942327" sldId="418"/>
            <ac:spMk id="3" creationId="{BB4574E5-DBB5-A8FB-4593-D7F65658B299}"/>
          </ac:spMkLst>
        </pc:spChg>
        <pc:spChg chg="add mod ord">
          <ac:chgData name="Dzintars Jaunzems" userId="35c8af78-ffa4-4d03-9fab-2d90d2279e28" providerId="ADAL" clId="{674887CD-472E-437D-BDFD-9C59D1688014}" dt="2025-05-07T08:36:56.371" v="6508" actId="700"/>
          <ac:spMkLst>
            <pc:docMk/>
            <pc:sldMk cId="3076942327" sldId="418"/>
            <ac:spMk id="4" creationId="{68730A7A-62E1-E182-C8B8-9E080C0FAC79}"/>
          </ac:spMkLst>
        </pc:spChg>
        <pc:spChg chg="mod ord">
          <ac:chgData name="Dzintars Jaunzems" userId="35c8af78-ffa4-4d03-9fab-2d90d2279e28" providerId="ADAL" clId="{674887CD-472E-437D-BDFD-9C59D1688014}" dt="2025-05-07T08:36:56.371" v="6508" actId="700"/>
          <ac:spMkLst>
            <pc:docMk/>
            <pc:sldMk cId="3076942327" sldId="418"/>
            <ac:spMk id="7" creationId="{2F297C68-CE51-C377-C9FE-2471545867F1}"/>
          </ac:spMkLst>
        </pc:spChg>
        <pc:spChg chg="mod ord">
          <ac:chgData name="Dzintars Jaunzems" userId="35c8af78-ffa4-4d03-9fab-2d90d2279e28" providerId="ADAL" clId="{674887CD-472E-437D-BDFD-9C59D1688014}" dt="2025-05-07T08:36:56.371" v="6508" actId="700"/>
          <ac:spMkLst>
            <pc:docMk/>
            <pc:sldMk cId="3076942327" sldId="418"/>
            <ac:spMk id="10" creationId="{47A2DFE9-2A8C-E312-EACE-2F3E2F69D08D}"/>
          </ac:spMkLst>
        </pc:spChg>
        <pc:spChg chg="mod ord">
          <ac:chgData name="Dzintars Jaunzems" userId="35c8af78-ffa4-4d03-9fab-2d90d2279e28" providerId="ADAL" clId="{674887CD-472E-437D-BDFD-9C59D1688014}" dt="2025-05-07T08:36:56.371" v="6508" actId="700"/>
          <ac:spMkLst>
            <pc:docMk/>
            <pc:sldMk cId="3076942327" sldId="418"/>
            <ac:spMk id="11" creationId="{8802779A-F4F3-11E1-4970-36894B2A7A42}"/>
          </ac:spMkLst>
        </pc:spChg>
        <pc:spChg chg="del mod ord">
          <ac:chgData name="Dzintars Jaunzems" userId="35c8af78-ffa4-4d03-9fab-2d90d2279e28" providerId="ADAL" clId="{674887CD-472E-437D-BDFD-9C59D1688014}" dt="2025-05-07T08:36:56.371" v="6508" actId="700"/>
          <ac:spMkLst>
            <pc:docMk/>
            <pc:sldMk cId="3076942327" sldId="418"/>
            <ac:spMk id="15" creationId="{01A6647B-B7CB-7302-1B6E-2880AD855A63}"/>
          </ac:spMkLst>
        </pc:spChg>
        <pc:spChg chg="mod ord">
          <ac:chgData name="Dzintars Jaunzems" userId="35c8af78-ffa4-4d03-9fab-2d90d2279e28" providerId="ADAL" clId="{674887CD-472E-437D-BDFD-9C59D1688014}" dt="2025-05-07T08:36:56.371" v="6508" actId="700"/>
          <ac:spMkLst>
            <pc:docMk/>
            <pc:sldMk cId="3076942327" sldId="418"/>
            <ac:spMk id="20" creationId="{0B0F48A1-F5C0-6A3A-9300-1392FBC35E0F}"/>
          </ac:spMkLst>
        </pc:spChg>
        <pc:spChg chg="mod ord">
          <ac:chgData name="Dzintars Jaunzems" userId="35c8af78-ffa4-4d03-9fab-2d90d2279e28" providerId="ADAL" clId="{674887CD-472E-437D-BDFD-9C59D1688014}" dt="2025-05-07T08:36:56.371" v="6508" actId="700"/>
          <ac:spMkLst>
            <pc:docMk/>
            <pc:sldMk cId="3076942327" sldId="418"/>
            <ac:spMk id="21" creationId="{20429A2E-492B-84F8-2E50-5A649514428F}"/>
          </ac:spMkLst>
        </pc:spChg>
        <pc:spChg chg="mod ord">
          <ac:chgData name="Dzintars Jaunzems" userId="35c8af78-ffa4-4d03-9fab-2d90d2279e28" providerId="ADAL" clId="{674887CD-472E-437D-BDFD-9C59D1688014}" dt="2025-05-07T08:37:41.241" v="6512" actId="1076"/>
          <ac:spMkLst>
            <pc:docMk/>
            <pc:sldMk cId="3076942327" sldId="418"/>
            <ac:spMk id="25" creationId="{39F596B6-C662-09DA-3858-04DB7C7F92D4}"/>
          </ac:spMkLst>
        </pc:spChg>
        <pc:spChg chg="mod">
          <ac:chgData name="Dzintars Jaunzems" userId="35c8af78-ffa4-4d03-9fab-2d90d2279e28" providerId="ADAL" clId="{674887CD-472E-437D-BDFD-9C59D1688014}" dt="2025-05-07T08:38:00.078" v="6516" actId="21"/>
          <ac:spMkLst>
            <pc:docMk/>
            <pc:sldMk cId="3076942327" sldId="418"/>
            <ac:spMk id="32" creationId="{F5FCE31D-E026-C657-4434-BE025C02A1BC}"/>
          </ac:spMkLst>
        </pc:spChg>
        <pc:spChg chg="mod">
          <ac:chgData name="Dzintars Jaunzems" userId="35c8af78-ffa4-4d03-9fab-2d90d2279e28" providerId="ADAL" clId="{674887CD-472E-437D-BDFD-9C59D1688014}" dt="2025-05-07T08:37:26.952" v="6510" actId="21"/>
          <ac:spMkLst>
            <pc:docMk/>
            <pc:sldMk cId="3076942327" sldId="418"/>
            <ac:spMk id="33" creationId="{799357CA-0D9C-3805-B714-0A881359986F}"/>
          </ac:spMkLst>
        </pc:spChg>
        <pc:picChg chg="add mod">
          <ac:chgData name="Dzintars Jaunzems" userId="35c8af78-ffa4-4d03-9fab-2d90d2279e28" providerId="ADAL" clId="{674887CD-472E-437D-BDFD-9C59D1688014}" dt="2025-05-07T08:37:47.352" v="6514"/>
          <ac:picMkLst>
            <pc:docMk/>
            <pc:sldMk cId="3076942327" sldId="418"/>
            <ac:picMk id="5" creationId="{2FDA8709-5C9A-0D0F-D652-76B32120C9AC}"/>
          </ac:picMkLst>
        </pc:picChg>
        <pc:picChg chg="del">
          <ac:chgData name="Dzintars Jaunzems" userId="35c8af78-ffa4-4d03-9fab-2d90d2279e28" providerId="ADAL" clId="{674887CD-472E-437D-BDFD-9C59D1688014}" dt="2025-05-07T08:37:44.718" v="6513" actId="21"/>
          <ac:picMkLst>
            <pc:docMk/>
            <pc:sldMk cId="3076942327" sldId="418"/>
            <ac:picMk id="31" creationId="{2FDA8709-5C9A-0D0F-D652-76B32120C9AC}"/>
          </ac:picMkLst>
        </pc:picChg>
      </pc:sldChg>
      <pc:sldChg chg="new del">
        <pc:chgData name="Dzintars Jaunzems" userId="35c8af78-ffa4-4d03-9fab-2d90d2279e28" providerId="ADAL" clId="{674887CD-472E-437D-BDFD-9C59D1688014}" dt="2025-05-07T08:38:33.863" v="6518" actId="47"/>
        <pc:sldMkLst>
          <pc:docMk/>
          <pc:sldMk cId="1710201152" sldId="419"/>
        </pc:sldMkLst>
      </pc:sldChg>
      <pc:sldMasterChg chg="delSldLayout">
        <pc:chgData name="Dzintars Jaunzems" userId="35c8af78-ffa4-4d03-9fab-2d90d2279e28" providerId="ADAL" clId="{674887CD-472E-437D-BDFD-9C59D1688014}" dt="2025-05-07T09:03:50.501" v="6696" actId="47"/>
        <pc:sldMasterMkLst>
          <pc:docMk/>
          <pc:sldMasterMk cId="1207080025" sldId="2147483828"/>
        </pc:sldMasterMkLst>
        <pc:sldLayoutChg chg="del">
          <pc:chgData name="Dzintars Jaunzems" userId="35c8af78-ffa4-4d03-9fab-2d90d2279e28" providerId="ADAL" clId="{674887CD-472E-437D-BDFD-9C59D1688014}" dt="2025-05-07T09:03:50.501" v="6696" actId="47"/>
          <pc:sldLayoutMkLst>
            <pc:docMk/>
            <pc:sldMasterMk cId="1207080025" sldId="2147483828"/>
            <pc:sldLayoutMk cId="347818710" sldId="2147483940"/>
          </pc:sldLayoutMkLst>
        </pc:sldLayoutChg>
        <pc:sldLayoutChg chg="del">
          <pc:chgData name="Dzintars Jaunzems" userId="35c8af78-ffa4-4d03-9fab-2d90d2279e28" providerId="ADAL" clId="{674887CD-472E-437D-BDFD-9C59D1688014}" dt="2025-05-06T12:42:35.287" v="3746" actId="47"/>
          <pc:sldLayoutMkLst>
            <pc:docMk/>
            <pc:sldMasterMk cId="1207080025" sldId="2147483828"/>
            <pc:sldLayoutMk cId="1240874566" sldId="2147483941"/>
          </pc:sldLayoutMkLst>
        </pc:sldLayoutChg>
      </pc:sldMasterChg>
    </pc:docChg>
  </pc:docChgLst>
  <pc:docChgLst>
    <pc:chgData name="Dzintars Jaunzems" userId="35c8af78-ffa4-4d03-9fab-2d90d2279e28" providerId="ADAL" clId="{86452DE9-E2DF-4C36-8C69-8C5AB4C21C2F}"/>
    <pc:docChg chg="delSld">
      <pc:chgData name="Dzintars Jaunzems" userId="35c8af78-ffa4-4d03-9fab-2d90d2279e28" providerId="ADAL" clId="{86452DE9-E2DF-4C36-8C69-8C5AB4C21C2F}" dt="2025-05-07T19:15:20.342" v="0" actId="47"/>
      <pc:docMkLst>
        <pc:docMk/>
      </pc:docMkLst>
      <pc:sldChg chg="del">
        <pc:chgData name="Dzintars Jaunzems" userId="35c8af78-ffa4-4d03-9fab-2d90d2279e28" providerId="ADAL" clId="{86452DE9-E2DF-4C36-8C69-8C5AB4C21C2F}" dt="2025-05-07T19:15:20.342" v="0" actId="47"/>
        <pc:sldMkLst>
          <pc:docMk/>
          <pc:sldMk cId="1083173962" sldId="346"/>
        </pc:sldMkLst>
      </pc:sldChg>
      <pc:sldChg chg="del">
        <pc:chgData name="Dzintars Jaunzems" userId="35c8af78-ffa4-4d03-9fab-2d90d2279e28" providerId="ADAL" clId="{86452DE9-E2DF-4C36-8C69-8C5AB4C21C2F}" dt="2025-05-07T19:15:20.342" v="0" actId="47"/>
        <pc:sldMkLst>
          <pc:docMk/>
          <pc:sldMk cId="1301083125" sldId="407"/>
        </pc:sldMkLst>
      </pc:sldChg>
      <pc:sldChg chg="del">
        <pc:chgData name="Dzintars Jaunzems" userId="35c8af78-ffa4-4d03-9fab-2d90d2279e28" providerId="ADAL" clId="{86452DE9-E2DF-4C36-8C69-8C5AB4C21C2F}" dt="2025-05-07T19:15:20.342" v="0" actId="47"/>
        <pc:sldMkLst>
          <pc:docMk/>
          <pc:sldMk cId="4098568076" sldId="408"/>
        </pc:sldMkLst>
      </pc:sldChg>
      <pc:sldChg chg="del">
        <pc:chgData name="Dzintars Jaunzems" userId="35c8af78-ffa4-4d03-9fab-2d90d2279e28" providerId="ADAL" clId="{86452DE9-E2DF-4C36-8C69-8C5AB4C21C2F}" dt="2025-05-07T19:15:20.342" v="0" actId="47"/>
        <pc:sldMkLst>
          <pc:docMk/>
          <pc:sldMk cId="3749102374" sldId="414"/>
        </pc:sldMkLst>
      </pc:sldChg>
      <pc:sldChg chg="del">
        <pc:chgData name="Dzintars Jaunzems" userId="35c8af78-ffa4-4d03-9fab-2d90d2279e28" providerId="ADAL" clId="{86452DE9-E2DF-4C36-8C69-8C5AB4C21C2F}" dt="2025-05-07T19:15:20.342" v="0" actId="47"/>
        <pc:sldMkLst>
          <pc:docMk/>
          <pc:sldMk cId="39419513" sldId="415"/>
        </pc:sldMkLst>
      </pc:sldChg>
      <pc:sldChg chg="del">
        <pc:chgData name="Dzintars Jaunzems" userId="35c8af78-ffa4-4d03-9fab-2d90d2279e28" providerId="ADAL" clId="{86452DE9-E2DF-4C36-8C69-8C5AB4C21C2F}" dt="2025-05-07T19:15:20.342" v="0" actId="47"/>
        <pc:sldMkLst>
          <pc:docMk/>
          <pc:sldMk cId="2177277881" sldId="41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8552055993001"/>
          <c:y val="3.7824074074074072E-2"/>
          <c:w val="0.80780185596580789"/>
          <c:h val="0.68762394284047823"/>
        </c:manualLayout>
      </c:layout>
      <c:barChart>
        <c:barDir val="col"/>
        <c:grouping val="stacked"/>
        <c:varyColors val="0"/>
        <c:ser>
          <c:idx val="0"/>
          <c:order val="0"/>
          <c:tx>
            <c:strRef>
              <c:f>'Sheet 1'!$B$514</c:f>
              <c:strCache>
                <c:ptCount val="1"/>
                <c:pt idx="0">
                  <c:v>Fossil energy</c:v>
                </c:pt>
              </c:strCache>
            </c:strRef>
          </c:tx>
          <c:spPr>
            <a:solidFill>
              <a:schemeClr val="accent1"/>
            </a:solidFill>
            <a:ln>
              <a:noFill/>
            </a:ln>
            <a:effectLst/>
          </c:spPr>
          <c:invertIfNegative val="0"/>
          <c:cat>
            <c:strRef>
              <c:f>'Sheet 1'!$C$9:$AJ$9</c:f>
              <c:strCache>
                <c:ptCount val="10"/>
                <c:pt idx="0">
                  <c:v>1990</c:v>
                </c:pt>
                <c:pt idx="1">
                  <c:v>1995</c:v>
                </c:pt>
                <c:pt idx="2">
                  <c:v>2000</c:v>
                </c:pt>
                <c:pt idx="3">
                  <c:v>2005</c:v>
                </c:pt>
                <c:pt idx="4">
                  <c:v>2010</c:v>
                </c:pt>
                <c:pt idx="5">
                  <c:v>2015</c:v>
                </c:pt>
                <c:pt idx="6">
                  <c:v>2020</c:v>
                </c:pt>
                <c:pt idx="7">
                  <c:v>2021</c:v>
                </c:pt>
                <c:pt idx="8">
                  <c:v>2022</c:v>
                </c:pt>
                <c:pt idx="9">
                  <c:v>2023</c:v>
                </c:pt>
              </c:strCache>
            </c:strRef>
          </c:cat>
          <c:val>
            <c:numRef>
              <c:f>'Sheet 1'!$C$514:$AJ$514</c:f>
              <c:numCache>
                <c:formatCode>#,##0.000</c:formatCode>
                <c:ptCount val="10"/>
                <c:pt idx="0" formatCode="#,##0.##########">
                  <c:v>124879.72500000001</c:v>
                </c:pt>
                <c:pt idx="1">
                  <c:v>60764.84</c:v>
                </c:pt>
                <c:pt idx="2" formatCode="#,##0.##########">
                  <c:v>50009.057999999997</c:v>
                </c:pt>
                <c:pt idx="3" formatCode="#,##0.##########">
                  <c:v>58460.156999999999</c:v>
                </c:pt>
                <c:pt idx="4" formatCode="#,##0.##########">
                  <c:v>61735.493000000002</c:v>
                </c:pt>
                <c:pt idx="5" formatCode="#,##0.##########">
                  <c:v>49011.165000000001</c:v>
                </c:pt>
                <c:pt idx="6" formatCode="#,##0.##########">
                  <c:v>38529.046000000002</c:v>
                </c:pt>
                <c:pt idx="7" formatCode="#,##0.##########">
                  <c:v>40616.303999999996</c:v>
                </c:pt>
                <c:pt idx="8" formatCode="#,##0.##########">
                  <c:v>44282.036999999997</c:v>
                </c:pt>
                <c:pt idx="9" formatCode="#,##0.##########">
                  <c:v>34210.373</c:v>
                </c:pt>
              </c:numCache>
            </c:numRef>
          </c:val>
          <c:extLst>
            <c:ext xmlns:c16="http://schemas.microsoft.com/office/drawing/2014/chart" uri="{C3380CC4-5D6E-409C-BE32-E72D297353CC}">
              <c16:uniqueId val="{00000000-3161-4767-B9D5-AACC2D27A66D}"/>
            </c:ext>
          </c:extLst>
        </c:ser>
        <c:ser>
          <c:idx val="1"/>
          <c:order val="1"/>
          <c:tx>
            <c:strRef>
              <c:f>'Sheet 1'!$B$488</c:f>
              <c:strCache>
                <c:ptCount val="1"/>
                <c:pt idx="0">
                  <c:v>Renewables and biofuels</c:v>
                </c:pt>
              </c:strCache>
            </c:strRef>
          </c:tx>
          <c:spPr>
            <a:solidFill>
              <a:schemeClr val="accent2"/>
            </a:solidFill>
            <a:ln>
              <a:noFill/>
            </a:ln>
            <a:effectLst/>
          </c:spPr>
          <c:invertIfNegative val="0"/>
          <c:cat>
            <c:strRef>
              <c:f>'Sheet 1'!$C$9:$AJ$9</c:f>
              <c:strCache>
                <c:ptCount val="10"/>
                <c:pt idx="0">
                  <c:v>1990</c:v>
                </c:pt>
                <c:pt idx="1">
                  <c:v>1995</c:v>
                </c:pt>
                <c:pt idx="2">
                  <c:v>2000</c:v>
                </c:pt>
                <c:pt idx="3">
                  <c:v>2005</c:v>
                </c:pt>
                <c:pt idx="4">
                  <c:v>2010</c:v>
                </c:pt>
                <c:pt idx="5">
                  <c:v>2015</c:v>
                </c:pt>
                <c:pt idx="6">
                  <c:v>2020</c:v>
                </c:pt>
                <c:pt idx="7">
                  <c:v>2021</c:v>
                </c:pt>
                <c:pt idx="8">
                  <c:v>2022</c:v>
                </c:pt>
                <c:pt idx="9">
                  <c:v>2023</c:v>
                </c:pt>
              </c:strCache>
            </c:strRef>
          </c:cat>
          <c:val>
            <c:numRef>
              <c:f>'Sheet 1'!$C$488:$AJ$488</c:f>
              <c:numCache>
                <c:formatCode>#,##0.##########</c:formatCode>
                <c:ptCount val="10"/>
                <c:pt idx="0">
                  <c:v>2184.7220000000002</c:v>
                </c:pt>
                <c:pt idx="1">
                  <c:v>5730.6109999999999</c:v>
                </c:pt>
                <c:pt idx="2">
                  <c:v>5964.4440000000004</c:v>
                </c:pt>
                <c:pt idx="3">
                  <c:v>6846.973</c:v>
                </c:pt>
                <c:pt idx="4">
                  <c:v>9934.7060000000001</c:v>
                </c:pt>
                <c:pt idx="5">
                  <c:v>10859.989</c:v>
                </c:pt>
                <c:pt idx="6">
                  <c:v>15347.297</c:v>
                </c:pt>
                <c:pt idx="7">
                  <c:v>15349.915000000001</c:v>
                </c:pt>
                <c:pt idx="8">
                  <c:v>15355.135</c:v>
                </c:pt>
                <c:pt idx="9">
                  <c:v>16273.538</c:v>
                </c:pt>
              </c:numCache>
            </c:numRef>
          </c:val>
          <c:extLst>
            <c:ext xmlns:c16="http://schemas.microsoft.com/office/drawing/2014/chart" uri="{C3380CC4-5D6E-409C-BE32-E72D297353CC}">
              <c16:uniqueId val="{00000001-3161-4767-B9D5-AACC2D27A66D}"/>
            </c:ext>
          </c:extLst>
        </c:ser>
        <c:dLbls>
          <c:showLegendKey val="0"/>
          <c:showVal val="0"/>
          <c:showCatName val="0"/>
          <c:showSerName val="0"/>
          <c:showPercent val="0"/>
          <c:showBubbleSize val="0"/>
        </c:dLbls>
        <c:gapWidth val="50"/>
        <c:overlap val="100"/>
        <c:axId val="764311888"/>
        <c:axId val="764305000"/>
      </c:barChart>
      <c:catAx>
        <c:axId val="764311888"/>
        <c:scaling>
          <c:orientation val="minMax"/>
        </c:scaling>
        <c:delete val="0"/>
        <c:axPos val="b"/>
        <c:numFmt formatCode="General" sourceLinked="1"/>
        <c:majorTickMark val="none"/>
        <c:minorTickMark val="none"/>
        <c:tickLblPos val="nextTo"/>
        <c:spPr>
          <a:noFill/>
          <a:ln w="9525" cap="flat" cmpd="sng" algn="ctr">
            <a:solidFill>
              <a:srgbClr val="D4D6E9"/>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05000"/>
        <c:crosses val="autoZero"/>
        <c:auto val="1"/>
        <c:lblAlgn val="ctr"/>
        <c:lblOffset val="100"/>
        <c:noMultiLvlLbl val="0"/>
      </c:catAx>
      <c:valAx>
        <c:axId val="764305000"/>
        <c:scaling>
          <c:orientation val="minMax"/>
          <c:max val="160000"/>
        </c:scaling>
        <c:delete val="0"/>
        <c:axPos val="l"/>
        <c:numFmt formatCode="0" sourceLinked="0"/>
        <c:majorTickMark val="none"/>
        <c:minorTickMark val="none"/>
        <c:tickLblPos val="nextTo"/>
        <c:spPr>
          <a:noFill/>
          <a:ln>
            <a:solidFill>
              <a:srgbClr val="D4D6E9"/>
            </a:solidFill>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11888"/>
        <c:crosses val="autoZero"/>
        <c:crossBetween val="between"/>
        <c:dispUnits>
          <c:builtInUnit val="thousands"/>
        </c:dispUnits>
      </c:valAx>
      <c:spPr>
        <a:noFill/>
        <a:ln>
          <a:noFill/>
        </a:ln>
        <a:effectLst/>
      </c:spPr>
    </c:plotArea>
    <c:legend>
      <c:legendPos val="b"/>
      <c:layout>
        <c:manualLayout>
          <c:xMode val="edge"/>
          <c:yMode val="edge"/>
          <c:x val="0"/>
          <c:y val="0.91528619598053373"/>
          <c:w val="0.95445013817717228"/>
          <c:h val="8.47138378536016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legend>
    <c:plotVisOnly val="1"/>
    <c:dispBlanksAs val="gap"/>
    <c:showDLblsOverMax val="0"/>
    <c:extLst/>
  </c:chart>
  <c:spPr>
    <a:noFill/>
    <a:ln w="9525" cap="flat" cmpd="sng" algn="ctr">
      <a:noFill/>
      <a:round/>
    </a:ln>
    <a:effectLst/>
  </c:spPr>
  <c:txPr>
    <a:bodyPr/>
    <a:lstStyle/>
    <a:p>
      <a:pPr>
        <a:defRPr sz="1200">
          <a:solidFill>
            <a:schemeClr val="accent1">
              <a:lumMod val="75000"/>
            </a:schemeClr>
          </a:solidFill>
        </a:defRPr>
      </a:pPr>
      <a:endParaRPr lang="lv-LV"/>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24665635522982671"/>
          <c:y val="0.13492093200689051"/>
          <c:w val="0.53849393617811081"/>
          <c:h val="0.72909921435425407"/>
        </c:manualLayout>
      </c:layout>
      <c:doughnutChart>
        <c:varyColors val="1"/>
        <c:ser>
          <c:idx val="0"/>
          <c:order val="0"/>
          <c:explosion val="1"/>
          <c:dPt>
            <c:idx val="0"/>
            <c:bubble3D val="0"/>
            <c:spPr>
              <a:solidFill>
                <a:schemeClr val="accent1"/>
              </a:solidFill>
              <a:ln>
                <a:noFill/>
              </a:ln>
              <a:effectLst/>
            </c:spPr>
            <c:extLst>
              <c:ext xmlns:c16="http://schemas.microsoft.com/office/drawing/2014/chart" uri="{C3380CC4-5D6E-409C-BE32-E72D297353CC}">
                <c16:uniqueId val="{00000001-B860-4627-900D-96B9C4CD339E}"/>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3-B860-4627-900D-96B9C4CD339E}"/>
              </c:ext>
            </c:extLst>
          </c:dPt>
          <c:dPt>
            <c:idx val="2"/>
            <c:bubble3D val="0"/>
            <c:spPr>
              <a:solidFill>
                <a:schemeClr val="accent3"/>
              </a:solidFill>
              <a:ln>
                <a:noFill/>
              </a:ln>
              <a:effectLst/>
            </c:spPr>
            <c:extLst>
              <c:ext xmlns:c16="http://schemas.microsoft.com/office/drawing/2014/chart" uri="{C3380CC4-5D6E-409C-BE32-E72D297353CC}">
                <c16:uniqueId val="{00000005-B860-4627-900D-96B9C4CD339E}"/>
              </c:ext>
            </c:extLst>
          </c:dPt>
          <c:dPt>
            <c:idx val="3"/>
            <c:bubble3D val="0"/>
            <c:spPr>
              <a:solidFill>
                <a:schemeClr val="accent2">
                  <a:lumMod val="60000"/>
                  <a:lumOff val="40000"/>
                </a:schemeClr>
              </a:solidFill>
              <a:ln>
                <a:noFill/>
              </a:ln>
              <a:effectLst/>
            </c:spPr>
            <c:extLst>
              <c:ext xmlns:c16="http://schemas.microsoft.com/office/drawing/2014/chart" uri="{C3380CC4-5D6E-409C-BE32-E72D297353CC}">
                <c16:uniqueId val="{00000007-B860-4627-900D-96B9C4CD339E}"/>
              </c:ext>
            </c:extLst>
          </c:dPt>
          <c:dPt>
            <c:idx val="4"/>
            <c:bubble3D val="0"/>
            <c:spPr>
              <a:solidFill>
                <a:schemeClr val="accent2"/>
              </a:solidFill>
              <a:ln>
                <a:noFill/>
              </a:ln>
              <a:effectLst/>
            </c:spPr>
            <c:extLst>
              <c:ext xmlns:c16="http://schemas.microsoft.com/office/drawing/2014/chart" uri="{C3380CC4-5D6E-409C-BE32-E72D297353CC}">
                <c16:uniqueId val="{00000009-B860-4627-900D-96B9C4CD339E}"/>
              </c:ext>
            </c:extLst>
          </c:dPt>
          <c:dPt>
            <c:idx val="5"/>
            <c:bubble3D val="0"/>
            <c:spPr>
              <a:solidFill>
                <a:schemeClr val="accent1">
                  <a:lumMod val="40000"/>
                  <a:lumOff val="60000"/>
                </a:schemeClr>
              </a:solidFill>
              <a:ln>
                <a:noFill/>
              </a:ln>
              <a:effectLst/>
            </c:spPr>
            <c:extLst>
              <c:ext xmlns:c16="http://schemas.microsoft.com/office/drawing/2014/chart" uri="{C3380CC4-5D6E-409C-BE32-E72D297353CC}">
                <c16:uniqueId val="{0000000B-B860-4627-900D-96B9C4CD339E}"/>
              </c:ext>
            </c:extLst>
          </c:dPt>
          <c:dLbls>
            <c:dLbl>
              <c:idx val="0"/>
              <c:layout>
                <c:manualLayout>
                  <c:x val="0.19124695638595754"/>
                  <c:y val="-0.1385179282717757"/>
                </c:manualLayout>
              </c:layout>
              <c:numFmt formatCode="0.0%" sourceLinked="0"/>
              <c:spPr>
                <a:noFill/>
                <a:ln>
                  <a:noFill/>
                </a:ln>
                <a:effectLst/>
              </c:spPr>
              <c:txPr>
                <a:bodyPr rot="0" spcFirstLastPara="1" vertOverflow="clip" horzOverflow="clip" vert="horz" wrap="none" lIns="36576" tIns="18288" rIns="36576" bIns="18288" anchor="ctr" anchorCtr="0">
                  <a:spAutoFit/>
                </a:bodyPr>
                <a:lstStyle/>
                <a:p>
                  <a:pPr algn="l">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B860-4627-900D-96B9C4CD339E}"/>
                </c:ext>
              </c:extLst>
            </c:dLbl>
            <c:dLbl>
              <c:idx val="1"/>
              <c:layout>
                <c:manualLayout>
                  <c:x val="0.25164671401093119"/>
                  <c:y val="0.15638400357171323"/>
                </c:manualLayout>
              </c:layout>
              <c:numFmt formatCode="0.0%" sourceLinked="0"/>
              <c:spPr>
                <a:noFill/>
                <a:ln>
                  <a:noFill/>
                </a:ln>
                <a:effectLst/>
              </c:spPr>
              <c:txPr>
                <a:bodyPr rot="0" spcFirstLastPara="1" vertOverflow="clip" horzOverflow="clip" vert="horz" wrap="none" lIns="36576" tIns="18288" rIns="36576" bIns="18288" anchor="ctr" anchorCtr="0">
                  <a:spAutoFit/>
                </a:bodyPr>
                <a:lstStyle/>
                <a:p>
                  <a:pPr algn="l">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B860-4627-900D-96B9C4CD339E}"/>
                </c:ext>
              </c:extLst>
            </c:dLbl>
            <c:dLbl>
              <c:idx val="2"/>
              <c:layout>
                <c:manualLayout>
                  <c:x val="0.29649289136399226"/>
                  <c:y val="0.13070708792541635"/>
                </c:manualLayout>
              </c:layout>
              <c:numFmt formatCode="0.0%" sourceLinked="0"/>
              <c:spPr>
                <a:noFill/>
                <a:ln>
                  <a:noFill/>
                </a:ln>
                <a:effectLst/>
              </c:spPr>
              <c:txPr>
                <a:bodyPr rot="0" spcFirstLastPara="1" vertOverflow="clip" horzOverflow="clip" vert="horz" wrap="none" lIns="36576" tIns="18288" rIns="36576" bIns="18288" anchor="ctr" anchorCtr="0">
                  <a:spAutoFit/>
                </a:bodyPr>
                <a:lstStyle/>
                <a:p>
                  <a:pPr algn="r">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B860-4627-900D-96B9C4CD339E}"/>
                </c:ext>
              </c:extLst>
            </c:dLbl>
            <c:dLbl>
              <c:idx val="3"/>
              <c:layout>
                <c:manualLayout>
                  <c:x val="-9.9993831383365067E-2"/>
                  <c:y val="0.21883142001088332"/>
                </c:manualLayout>
              </c:layout>
              <c:numFmt formatCode="0.0%" sourceLinked="0"/>
              <c:spPr>
                <a:noFill/>
                <a:ln>
                  <a:noFill/>
                </a:ln>
                <a:effectLst/>
              </c:spPr>
              <c:txPr>
                <a:bodyPr rot="0" spcFirstLastPara="1" vertOverflow="clip" horzOverflow="clip" vert="horz" wrap="none" lIns="36576" tIns="18288" rIns="36576" bIns="18288" anchor="ctr" anchorCtr="0">
                  <a:spAutoFit/>
                </a:bodyPr>
                <a:lstStyle/>
                <a:p>
                  <a:pPr algn="r">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9307336596957596"/>
                      <c:h val="0.13791997482412946"/>
                    </c:manualLayout>
                  </c15:layout>
                </c:ext>
                <c:ext xmlns:c16="http://schemas.microsoft.com/office/drawing/2014/chart" uri="{C3380CC4-5D6E-409C-BE32-E72D297353CC}">
                  <c16:uniqueId val="{00000007-B860-4627-900D-96B9C4CD339E}"/>
                </c:ext>
              </c:extLst>
            </c:dLbl>
            <c:dLbl>
              <c:idx val="4"/>
              <c:layout>
                <c:manualLayout>
                  <c:x val="-0.25306553456967451"/>
                  <c:y val="-0.15706093679721705"/>
                </c:manualLayout>
              </c:layout>
              <c:numFmt formatCode="0.0%" sourceLinked="0"/>
              <c:spPr>
                <a:noFill/>
                <a:ln>
                  <a:noFill/>
                </a:ln>
                <a:effectLst/>
              </c:spPr>
              <c:txPr>
                <a:bodyPr rot="0" spcFirstLastPara="1" vertOverflow="clip" horzOverflow="clip" vert="horz" wrap="none" lIns="36576" tIns="18288" rIns="36576" bIns="18288" anchor="ctr" anchorCtr="0">
                  <a:spAutoFit/>
                </a:bodyPr>
                <a:lstStyle/>
                <a:p>
                  <a:pPr algn="r">
                    <a:defRPr sz="1400" b="1"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B860-4627-900D-96B9C4CD339E}"/>
                </c:ext>
              </c:extLst>
            </c:dLbl>
            <c:dLbl>
              <c:idx val="5"/>
              <c:layout>
                <c:manualLayout>
                  <c:x val="-1.6141491393668331E-2"/>
                  <c:y val="-0.21014456456889599"/>
                </c:manualLayout>
              </c:layout>
              <c:numFmt formatCode="0.0%" sourceLinked="0"/>
              <c:spPr>
                <a:noFill/>
                <a:ln>
                  <a:noFill/>
                </a:ln>
                <a:effectLst/>
              </c:spPr>
              <c:txPr>
                <a:bodyPr rot="0" spcFirstLastPara="1" vertOverflow="clip" horzOverflow="clip" vert="horz" wrap="none" lIns="36576" tIns="18288" rIns="36576" bIns="18288" anchor="ctr" anchorCtr="0">
                  <a:spAutoFit/>
                </a:bodyPr>
                <a:lstStyle/>
                <a:p>
                  <a:pPr algn="l">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B-B860-4627-900D-96B9C4CD339E}"/>
                </c:ext>
              </c:extLst>
            </c:dLbl>
            <c:numFmt formatCode="0.0%" sourceLinked="0"/>
            <c:spPr>
              <a:noFill/>
              <a:ln>
                <a:noFill/>
              </a:ln>
              <a:effectLst/>
            </c:spPr>
            <c:txPr>
              <a:bodyPr rot="0" spcFirstLastPara="1" vertOverflow="clip" horzOverflow="clip" vert="horz" wrap="none" anchor="ctr" anchorCtr="1">
                <a:spAutoFit/>
              </a:bodyPr>
              <a:lstStyle/>
              <a:p>
                <a:pPr>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showLeaderLines val="1"/>
            <c:leaderLines>
              <c:spPr>
                <a:ln w="9525" cap="flat" cmpd="sng" algn="ctr">
                  <a:solidFill>
                    <a:schemeClr val="accent1">
                      <a:lumMod val="75000"/>
                    </a:schemeClr>
                  </a:solidFill>
                  <a:round/>
                </a:ln>
                <a:effectLst/>
              </c:spPr>
            </c:leaderLines>
            <c:extLst>
              <c:ext xmlns:c15="http://schemas.microsoft.com/office/drawing/2012/chart" uri="{CE6537A1-D6FC-4f65-9D91-7224C49458BB}"/>
            </c:extLst>
          </c:dLbls>
          <c:cat>
            <c:strRef>
              <c:f>Lithuania!$A$2:$A$7</c:f>
              <c:strCache>
                <c:ptCount val="6"/>
                <c:pt idx="0">
                  <c:v>Coal</c:v>
                </c:pt>
                <c:pt idx="1">
                  <c:v>Oil products</c:v>
                </c:pt>
                <c:pt idx="2">
                  <c:v>Natural gas</c:v>
                </c:pt>
                <c:pt idx="3">
                  <c:v>Biofuels and waste</c:v>
                </c:pt>
                <c:pt idx="4">
                  <c:v>Electricity</c:v>
                </c:pt>
                <c:pt idx="5">
                  <c:v>Heat</c:v>
                </c:pt>
              </c:strCache>
            </c:strRef>
          </c:cat>
          <c:val>
            <c:numRef>
              <c:f>Lithuania!$B$2:$B$7</c:f>
              <c:numCache>
                <c:formatCode>General</c:formatCode>
                <c:ptCount val="6"/>
                <c:pt idx="0">
                  <c:v>7393</c:v>
                </c:pt>
                <c:pt idx="1">
                  <c:v>95322</c:v>
                </c:pt>
                <c:pt idx="2">
                  <c:v>44537</c:v>
                </c:pt>
                <c:pt idx="3">
                  <c:v>31220</c:v>
                </c:pt>
                <c:pt idx="4">
                  <c:v>38386</c:v>
                </c:pt>
                <c:pt idx="5">
                  <c:v>30821</c:v>
                </c:pt>
              </c:numCache>
            </c:numRef>
          </c:val>
          <c:extLst>
            <c:ext xmlns:c16="http://schemas.microsoft.com/office/drawing/2014/chart" uri="{C3380CC4-5D6E-409C-BE32-E72D297353CC}">
              <c16:uniqueId val="{0000000C-B860-4627-900D-96B9C4CD339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chart>
  <c:spPr>
    <a:noFill/>
    <a:ln w="9525" cap="flat" cmpd="sng" algn="ctr">
      <a:noFill/>
      <a:round/>
    </a:ln>
    <a:effectLst/>
  </c:spPr>
  <c:txPr>
    <a:bodyPr/>
    <a:lstStyle/>
    <a:p>
      <a:pPr>
        <a:defRPr sz="900" b="1">
          <a:latin typeface="Open Sans" panose="020B0606030504020204" pitchFamily="34" charset="0"/>
          <a:ea typeface="Open Sans" panose="020B0606030504020204" pitchFamily="34" charset="0"/>
          <a:cs typeface="Open Sans" panose="020B0606030504020204" pitchFamily="34" charset="0"/>
        </a:defRPr>
      </a:pPr>
      <a:endParaRPr lang="lv-LV"/>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24665635522982671"/>
          <c:y val="0.13492093200689051"/>
          <c:w val="0.53849393617811081"/>
          <c:h val="0.72909921435425407"/>
        </c:manualLayout>
      </c:layout>
      <c:doughnutChart>
        <c:varyColors val="1"/>
        <c:ser>
          <c:idx val="0"/>
          <c:order val="0"/>
          <c:explosion val="1"/>
          <c:dPt>
            <c:idx val="0"/>
            <c:bubble3D val="0"/>
            <c:spPr>
              <a:solidFill>
                <a:schemeClr val="accent1"/>
              </a:solidFill>
              <a:ln>
                <a:noFill/>
              </a:ln>
              <a:effectLst/>
            </c:spPr>
            <c:extLst>
              <c:ext xmlns:c16="http://schemas.microsoft.com/office/drawing/2014/chart" uri="{C3380CC4-5D6E-409C-BE32-E72D297353CC}">
                <c16:uniqueId val="{00000001-B23D-448B-9A86-85A3B19677DC}"/>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3-B23D-448B-9A86-85A3B19677DC}"/>
              </c:ext>
            </c:extLst>
          </c:dPt>
          <c:dPt>
            <c:idx val="2"/>
            <c:bubble3D val="0"/>
            <c:spPr>
              <a:solidFill>
                <a:schemeClr val="accent3"/>
              </a:solidFill>
              <a:ln>
                <a:noFill/>
              </a:ln>
              <a:effectLst/>
            </c:spPr>
            <c:extLst>
              <c:ext xmlns:c16="http://schemas.microsoft.com/office/drawing/2014/chart" uri="{C3380CC4-5D6E-409C-BE32-E72D297353CC}">
                <c16:uniqueId val="{00000005-B23D-448B-9A86-85A3B19677DC}"/>
              </c:ext>
            </c:extLst>
          </c:dPt>
          <c:dPt>
            <c:idx val="3"/>
            <c:bubble3D val="0"/>
            <c:spPr>
              <a:solidFill>
                <a:schemeClr val="accent2">
                  <a:lumMod val="60000"/>
                  <a:lumOff val="40000"/>
                </a:schemeClr>
              </a:solidFill>
              <a:ln>
                <a:noFill/>
              </a:ln>
              <a:effectLst/>
            </c:spPr>
            <c:extLst>
              <c:ext xmlns:c16="http://schemas.microsoft.com/office/drawing/2014/chart" uri="{C3380CC4-5D6E-409C-BE32-E72D297353CC}">
                <c16:uniqueId val="{00000007-B23D-448B-9A86-85A3B19677DC}"/>
              </c:ext>
            </c:extLst>
          </c:dPt>
          <c:dPt>
            <c:idx val="4"/>
            <c:bubble3D val="0"/>
            <c:spPr>
              <a:solidFill>
                <a:schemeClr val="accent2"/>
              </a:solidFill>
              <a:ln>
                <a:noFill/>
              </a:ln>
              <a:effectLst/>
            </c:spPr>
            <c:extLst>
              <c:ext xmlns:c16="http://schemas.microsoft.com/office/drawing/2014/chart" uri="{C3380CC4-5D6E-409C-BE32-E72D297353CC}">
                <c16:uniqueId val="{00000009-B23D-448B-9A86-85A3B19677DC}"/>
              </c:ext>
            </c:extLst>
          </c:dPt>
          <c:dPt>
            <c:idx val="5"/>
            <c:bubble3D val="0"/>
            <c:spPr>
              <a:solidFill>
                <a:schemeClr val="accent1">
                  <a:lumMod val="40000"/>
                  <a:lumOff val="60000"/>
                </a:schemeClr>
              </a:solidFill>
              <a:ln>
                <a:noFill/>
              </a:ln>
              <a:effectLst/>
            </c:spPr>
            <c:extLst>
              <c:ext xmlns:c16="http://schemas.microsoft.com/office/drawing/2014/chart" uri="{C3380CC4-5D6E-409C-BE32-E72D297353CC}">
                <c16:uniqueId val="{0000000B-B23D-448B-9A86-85A3B19677DC}"/>
              </c:ext>
            </c:extLst>
          </c:dPt>
          <c:dLbls>
            <c:dLbl>
              <c:idx val="0"/>
              <c:layout>
                <c:manualLayout>
                  <c:x val="0.19124695638595754"/>
                  <c:y val="-0.1385179282717757"/>
                </c:manualLayout>
              </c:layout>
              <c:spPr>
                <a:noFill/>
                <a:ln>
                  <a:noFill/>
                </a:ln>
                <a:effectLst/>
              </c:spPr>
              <c:txPr>
                <a:bodyPr rot="0" spcFirstLastPara="1" vertOverflow="clip" horzOverflow="clip" vert="horz" wrap="none" lIns="36576" tIns="18288" rIns="36576" bIns="18288" anchor="ctr" anchorCtr="0">
                  <a:spAutoFit/>
                </a:bodyPr>
                <a:lstStyle/>
                <a:p>
                  <a:pPr algn="l">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B23D-448B-9A86-85A3B19677DC}"/>
                </c:ext>
              </c:extLst>
            </c:dLbl>
            <c:dLbl>
              <c:idx val="1"/>
              <c:layout>
                <c:manualLayout>
                  <c:x val="0.25164671401093119"/>
                  <c:y val="0.15638400357171323"/>
                </c:manualLayout>
              </c:layout>
              <c:spPr>
                <a:noFill/>
                <a:ln>
                  <a:noFill/>
                </a:ln>
                <a:effectLst/>
              </c:spPr>
              <c:txPr>
                <a:bodyPr rot="0" spcFirstLastPara="1" vertOverflow="clip" horzOverflow="clip" vert="horz" wrap="none" lIns="36576" tIns="18288" rIns="36576" bIns="18288" anchor="ctr" anchorCtr="0">
                  <a:spAutoFit/>
                </a:bodyPr>
                <a:lstStyle/>
                <a:p>
                  <a:pPr algn="l">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B23D-448B-9A86-85A3B19677DC}"/>
                </c:ext>
              </c:extLst>
            </c:dLbl>
            <c:dLbl>
              <c:idx val="2"/>
              <c:layout>
                <c:manualLayout>
                  <c:x val="0.23279395631101654"/>
                  <c:y val="0.1839960138205039"/>
                </c:manualLayout>
              </c:layout>
              <c:spPr>
                <a:noFill/>
                <a:ln>
                  <a:noFill/>
                </a:ln>
                <a:effectLst/>
              </c:spPr>
              <c:txPr>
                <a:bodyPr rot="0" spcFirstLastPara="1" vertOverflow="clip" horzOverflow="clip" vert="horz" wrap="none" lIns="36576" tIns="18288" rIns="36576" bIns="18288" anchor="ctr" anchorCtr="0">
                  <a:spAutoFit/>
                </a:bodyPr>
                <a:lstStyle/>
                <a:p>
                  <a:pPr algn="r">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B23D-448B-9A86-85A3B19677DC}"/>
                </c:ext>
              </c:extLst>
            </c:dLbl>
            <c:dLbl>
              <c:idx val="3"/>
              <c:layout>
                <c:manualLayout>
                  <c:x val="-6.6415864683581224E-2"/>
                  <c:y val="0.18219515233368519"/>
                </c:manualLayout>
              </c:layout>
              <c:spPr>
                <a:noFill/>
                <a:ln>
                  <a:noFill/>
                </a:ln>
                <a:effectLst/>
              </c:spPr>
              <c:txPr>
                <a:bodyPr rot="0" spcFirstLastPara="1" vertOverflow="clip" horzOverflow="clip" vert="horz" wrap="none" lIns="36576" tIns="18288" rIns="36576" bIns="18288" anchor="ctr" anchorCtr="0">
                  <a:spAutoFit/>
                </a:bodyPr>
                <a:lstStyle/>
                <a:p>
                  <a:pPr algn="r">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B23D-448B-9A86-85A3B19677DC}"/>
                </c:ext>
              </c:extLst>
            </c:dLbl>
            <c:dLbl>
              <c:idx val="4"/>
              <c:layout>
                <c:manualLayout>
                  <c:x val="-0.18285075476676527"/>
                  <c:y val="-0.23366381034177558"/>
                </c:manualLayout>
              </c:layout>
              <c:numFmt formatCode="0.0%" sourceLinked="0"/>
              <c:spPr>
                <a:noFill/>
                <a:ln>
                  <a:noFill/>
                </a:ln>
                <a:effectLst/>
              </c:spPr>
              <c:txPr>
                <a:bodyPr rot="0" spcFirstLastPara="1" vertOverflow="clip" horzOverflow="clip" vert="horz" wrap="none" lIns="36576" tIns="18288" rIns="36576" bIns="18288" anchor="ctr" anchorCtr="0">
                  <a:spAutoFit/>
                </a:bodyPr>
                <a:lstStyle/>
                <a:p>
                  <a:pPr algn="r">
                    <a:defRPr sz="1400" b="1"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B23D-448B-9A86-85A3B19677DC}"/>
                </c:ext>
              </c:extLst>
            </c:dLbl>
            <c:dLbl>
              <c:idx val="5"/>
              <c:layout>
                <c:manualLayout>
                  <c:x val="2.6321987529336677E-2"/>
                  <c:y val="-0.18350010162135227"/>
                </c:manualLayout>
              </c:layout>
              <c:spPr>
                <a:noFill/>
                <a:ln>
                  <a:noFill/>
                </a:ln>
                <a:effectLst/>
              </c:spPr>
              <c:txPr>
                <a:bodyPr rot="0" spcFirstLastPara="1" vertOverflow="clip" horzOverflow="clip" vert="horz" wrap="none" lIns="36576" tIns="18288" rIns="36576" bIns="18288" anchor="ctr" anchorCtr="0">
                  <a:spAutoFit/>
                </a:bodyPr>
                <a:lstStyle/>
                <a:p>
                  <a:pPr algn="l">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B-B23D-448B-9A86-85A3B19677DC}"/>
                </c:ext>
              </c:extLst>
            </c:dLbl>
            <c:spPr>
              <a:noFill/>
              <a:ln>
                <a:noFill/>
              </a:ln>
              <a:effectLst/>
            </c:spPr>
            <c:txPr>
              <a:bodyPr rot="0" spcFirstLastPara="1" vertOverflow="clip" horzOverflow="clip" vert="horz" wrap="none" anchor="ctr" anchorCtr="1">
                <a:spAutoFit/>
              </a:bodyPr>
              <a:lstStyle/>
              <a:p>
                <a:pPr>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showLeaderLines val="1"/>
            <c:leaderLines>
              <c:spPr>
                <a:ln w="9525" cap="flat" cmpd="sng" algn="ctr">
                  <a:solidFill>
                    <a:schemeClr val="accent1">
                      <a:lumMod val="75000"/>
                    </a:schemeClr>
                  </a:solidFill>
                  <a:round/>
                </a:ln>
                <a:effectLst/>
              </c:spPr>
            </c:leaderLines>
            <c:extLst>
              <c:ext xmlns:c15="http://schemas.microsoft.com/office/drawing/2012/chart" uri="{CE6537A1-D6FC-4f65-9D91-7224C49458BB}"/>
            </c:extLst>
          </c:dLbls>
          <c:cat>
            <c:strRef>
              <c:f>Estonia!$A$2:$A$7</c:f>
              <c:strCache>
                <c:ptCount val="6"/>
                <c:pt idx="0">
                  <c:v>Coal</c:v>
                </c:pt>
                <c:pt idx="1">
                  <c:v>Oil products</c:v>
                </c:pt>
                <c:pt idx="2">
                  <c:v>Natural gas</c:v>
                </c:pt>
                <c:pt idx="3">
                  <c:v>Biofuels and waste</c:v>
                </c:pt>
                <c:pt idx="4">
                  <c:v>Electricity</c:v>
                </c:pt>
                <c:pt idx="5">
                  <c:v>Heat</c:v>
                </c:pt>
              </c:strCache>
            </c:strRef>
          </c:cat>
          <c:val>
            <c:numRef>
              <c:f>Estonia!$B$2:$B$7</c:f>
              <c:numCache>
                <c:formatCode>General</c:formatCode>
                <c:ptCount val="6"/>
                <c:pt idx="0">
                  <c:v>2478</c:v>
                </c:pt>
                <c:pt idx="1">
                  <c:v>43056</c:v>
                </c:pt>
                <c:pt idx="2">
                  <c:v>7495</c:v>
                </c:pt>
                <c:pt idx="3">
                  <c:v>20123</c:v>
                </c:pt>
                <c:pt idx="4">
                  <c:v>25710</c:v>
                </c:pt>
                <c:pt idx="5">
                  <c:v>20934</c:v>
                </c:pt>
              </c:numCache>
            </c:numRef>
          </c:val>
          <c:extLst>
            <c:ext xmlns:c16="http://schemas.microsoft.com/office/drawing/2014/chart" uri="{C3380CC4-5D6E-409C-BE32-E72D297353CC}">
              <c16:uniqueId val="{0000000C-B23D-448B-9A86-85A3B19677D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chart>
  <c:spPr>
    <a:noFill/>
    <a:ln w="9525" cap="flat" cmpd="sng" algn="ctr">
      <a:noFill/>
      <a:round/>
    </a:ln>
    <a:effectLst/>
  </c:spPr>
  <c:txPr>
    <a:bodyPr/>
    <a:lstStyle/>
    <a:p>
      <a:pPr>
        <a:defRPr sz="900" b="1">
          <a:latin typeface="Open Sans" panose="020B0606030504020204" pitchFamily="34" charset="0"/>
          <a:ea typeface="Open Sans" panose="020B0606030504020204" pitchFamily="34" charset="0"/>
          <a:cs typeface="Open Sans" panose="020B0606030504020204" pitchFamily="34" charset="0"/>
        </a:defRPr>
      </a:pPr>
      <a:endParaRPr lang="lv-LV"/>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24665635522982671"/>
          <c:y val="0.13492093200689051"/>
          <c:w val="0.53849393617811081"/>
          <c:h val="0.72909921435425407"/>
        </c:manualLayout>
      </c:layout>
      <c:doughnutChart>
        <c:varyColors val="1"/>
        <c:ser>
          <c:idx val="0"/>
          <c:order val="0"/>
          <c:explosion val="1"/>
          <c:dPt>
            <c:idx val="0"/>
            <c:bubble3D val="0"/>
            <c:spPr>
              <a:solidFill>
                <a:schemeClr val="accent1"/>
              </a:solidFill>
              <a:ln>
                <a:noFill/>
              </a:ln>
              <a:effectLst/>
            </c:spPr>
            <c:extLst>
              <c:ext xmlns:c16="http://schemas.microsoft.com/office/drawing/2014/chart" uri="{C3380CC4-5D6E-409C-BE32-E72D297353CC}">
                <c16:uniqueId val="{00000001-FBAA-47E9-A633-2805A5E77AEF}"/>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3-FBAA-47E9-A633-2805A5E77AEF}"/>
              </c:ext>
            </c:extLst>
          </c:dPt>
          <c:dPt>
            <c:idx val="2"/>
            <c:bubble3D val="0"/>
            <c:spPr>
              <a:solidFill>
                <a:schemeClr val="accent3"/>
              </a:solidFill>
              <a:ln>
                <a:noFill/>
              </a:ln>
              <a:effectLst/>
            </c:spPr>
            <c:extLst>
              <c:ext xmlns:c16="http://schemas.microsoft.com/office/drawing/2014/chart" uri="{C3380CC4-5D6E-409C-BE32-E72D297353CC}">
                <c16:uniqueId val="{00000005-FBAA-47E9-A633-2805A5E77AEF}"/>
              </c:ext>
            </c:extLst>
          </c:dPt>
          <c:dPt>
            <c:idx val="3"/>
            <c:bubble3D val="0"/>
            <c:spPr>
              <a:solidFill>
                <a:schemeClr val="accent2">
                  <a:lumMod val="60000"/>
                  <a:lumOff val="40000"/>
                </a:schemeClr>
              </a:solidFill>
              <a:ln>
                <a:noFill/>
              </a:ln>
              <a:effectLst/>
            </c:spPr>
            <c:extLst>
              <c:ext xmlns:c16="http://schemas.microsoft.com/office/drawing/2014/chart" uri="{C3380CC4-5D6E-409C-BE32-E72D297353CC}">
                <c16:uniqueId val="{00000007-FBAA-47E9-A633-2805A5E77AEF}"/>
              </c:ext>
            </c:extLst>
          </c:dPt>
          <c:dPt>
            <c:idx val="4"/>
            <c:bubble3D val="0"/>
            <c:spPr>
              <a:solidFill>
                <a:schemeClr val="accent2"/>
              </a:solidFill>
              <a:ln>
                <a:noFill/>
              </a:ln>
              <a:effectLst/>
            </c:spPr>
            <c:extLst>
              <c:ext xmlns:c16="http://schemas.microsoft.com/office/drawing/2014/chart" uri="{C3380CC4-5D6E-409C-BE32-E72D297353CC}">
                <c16:uniqueId val="{00000009-FBAA-47E9-A633-2805A5E77AEF}"/>
              </c:ext>
            </c:extLst>
          </c:dPt>
          <c:dPt>
            <c:idx val="5"/>
            <c:bubble3D val="0"/>
            <c:spPr>
              <a:solidFill>
                <a:schemeClr val="accent1">
                  <a:lumMod val="40000"/>
                  <a:lumOff val="60000"/>
                </a:schemeClr>
              </a:solidFill>
              <a:ln>
                <a:noFill/>
              </a:ln>
              <a:effectLst/>
            </c:spPr>
            <c:extLst>
              <c:ext xmlns:c16="http://schemas.microsoft.com/office/drawing/2014/chart" uri="{C3380CC4-5D6E-409C-BE32-E72D297353CC}">
                <c16:uniqueId val="{0000000B-FBAA-47E9-A633-2805A5E77AEF}"/>
              </c:ext>
            </c:extLst>
          </c:dPt>
          <c:dLbls>
            <c:dLbl>
              <c:idx val="0"/>
              <c:layout>
                <c:manualLayout>
                  <c:x val="0.19124695638595754"/>
                  <c:y val="-0.1385179282717757"/>
                </c:manualLayout>
              </c:layout>
              <c:spPr>
                <a:noFill/>
                <a:ln>
                  <a:noFill/>
                </a:ln>
                <a:effectLst/>
              </c:spPr>
              <c:txPr>
                <a:bodyPr rot="0" spcFirstLastPara="1" vertOverflow="clip" horzOverflow="clip" vert="horz" wrap="none" lIns="36576" tIns="18288" rIns="36576" bIns="18288" anchor="ctr" anchorCtr="0">
                  <a:spAutoFit/>
                </a:bodyPr>
                <a:lstStyle/>
                <a:p>
                  <a:pPr algn="l">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FBAA-47E9-A633-2805A5E77AEF}"/>
                </c:ext>
              </c:extLst>
            </c:dLbl>
            <c:dLbl>
              <c:idx val="1"/>
              <c:layout>
                <c:manualLayout>
                  <c:x val="0.25164671401093119"/>
                  <c:y val="0.15638400357171323"/>
                </c:manualLayout>
              </c:layout>
              <c:spPr>
                <a:noFill/>
                <a:ln>
                  <a:noFill/>
                </a:ln>
                <a:effectLst/>
              </c:spPr>
              <c:txPr>
                <a:bodyPr rot="0" spcFirstLastPara="1" vertOverflow="clip" horzOverflow="clip" vert="horz" wrap="none" lIns="36576" tIns="18288" rIns="36576" bIns="18288" anchor="ctr" anchorCtr="0">
                  <a:spAutoFit/>
                </a:bodyPr>
                <a:lstStyle/>
                <a:p>
                  <a:pPr algn="l">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FBAA-47E9-A633-2805A5E77AEF}"/>
                </c:ext>
              </c:extLst>
            </c:dLbl>
            <c:dLbl>
              <c:idx val="2"/>
              <c:layout>
                <c:manualLayout>
                  <c:x val="0.22238607026719273"/>
                  <c:y val="0.19065712955738984"/>
                </c:manualLayout>
              </c:layout>
              <c:spPr>
                <a:noFill/>
                <a:ln>
                  <a:noFill/>
                </a:ln>
                <a:effectLst/>
              </c:spPr>
              <c:txPr>
                <a:bodyPr rot="0" spcFirstLastPara="1" vertOverflow="clip" horzOverflow="clip" vert="horz" wrap="none" lIns="36576" tIns="18288" rIns="36576" bIns="18288" anchor="ctr" anchorCtr="0">
                  <a:spAutoFit/>
                </a:bodyPr>
                <a:lstStyle/>
                <a:p>
                  <a:pPr algn="r">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FBAA-47E9-A633-2805A5E77AEF}"/>
                </c:ext>
              </c:extLst>
            </c:dLbl>
            <c:dLbl>
              <c:idx val="3"/>
              <c:layout>
                <c:manualLayout>
                  <c:x val="-7.9944693643520193E-2"/>
                  <c:y val="0.18219515233368505"/>
                </c:manualLayout>
              </c:layout>
              <c:spPr>
                <a:noFill/>
                <a:ln>
                  <a:noFill/>
                </a:ln>
                <a:effectLst/>
              </c:spPr>
              <c:txPr>
                <a:bodyPr rot="0" spcFirstLastPara="1" vertOverflow="clip" horzOverflow="clip" vert="horz" wrap="none" lIns="36576" tIns="18288" rIns="36576" bIns="18288" anchor="ctr" anchorCtr="0">
                  <a:spAutoFit/>
                </a:bodyPr>
                <a:lstStyle/>
                <a:p>
                  <a:pPr algn="r">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FBAA-47E9-A633-2805A5E77AEF}"/>
                </c:ext>
              </c:extLst>
            </c:dLbl>
            <c:dLbl>
              <c:idx val="4"/>
              <c:layout>
                <c:manualLayout>
                  <c:x val="-0.25306553456967451"/>
                  <c:y val="-0.15706093679721705"/>
                </c:manualLayout>
              </c:layout>
              <c:spPr>
                <a:noFill/>
                <a:ln>
                  <a:noFill/>
                </a:ln>
                <a:effectLst/>
              </c:spPr>
              <c:txPr>
                <a:bodyPr rot="0" spcFirstLastPara="1" vertOverflow="clip" horzOverflow="clip" vert="horz" wrap="none" lIns="36576" tIns="18288" rIns="36576" bIns="18288" anchor="ctr" anchorCtr="0">
                  <a:spAutoFit/>
                </a:bodyPr>
                <a:lstStyle/>
                <a:p>
                  <a:pPr algn="r">
                    <a:defRPr sz="1400" b="1"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FBAA-47E9-A633-2805A5E77AEF}"/>
                </c:ext>
              </c:extLst>
            </c:dLbl>
            <c:dLbl>
              <c:idx val="5"/>
              <c:layout>
                <c:manualLayout>
                  <c:x val="8.5610371942471831E-3"/>
                  <c:y val="-0.20681400670045302"/>
                </c:manualLayout>
              </c:layout>
              <c:spPr>
                <a:noFill/>
                <a:ln>
                  <a:noFill/>
                </a:ln>
                <a:effectLst/>
              </c:spPr>
              <c:txPr>
                <a:bodyPr rot="0" spcFirstLastPara="1" vertOverflow="clip" horzOverflow="clip" vert="horz" wrap="none" lIns="36576" tIns="18288" rIns="36576" bIns="18288" anchor="ctr" anchorCtr="0">
                  <a:spAutoFit/>
                </a:bodyPr>
                <a:lstStyle/>
                <a:p>
                  <a:pPr algn="l">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B-FBAA-47E9-A633-2805A5E77AEF}"/>
                </c:ext>
              </c:extLst>
            </c:dLbl>
            <c:spPr>
              <a:noFill/>
              <a:ln>
                <a:noFill/>
              </a:ln>
              <a:effectLst/>
            </c:spPr>
            <c:txPr>
              <a:bodyPr rot="0" spcFirstLastPara="1" vertOverflow="clip" horzOverflow="clip" vert="horz" wrap="none" anchor="ctr" anchorCtr="1">
                <a:spAutoFit/>
              </a:bodyPr>
              <a:lstStyle/>
              <a:p>
                <a:pPr>
                  <a:defRPr sz="1400" b="0" i="0" u="none" strike="noStrike" kern="1200" baseline="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lv-LV"/>
              </a:p>
            </c:txPr>
            <c:showLegendKey val="0"/>
            <c:showVal val="0"/>
            <c:showCatName val="1"/>
            <c:showSerName val="0"/>
            <c:showPercent val="1"/>
            <c:showBubbleSize val="0"/>
            <c:showLeaderLines val="1"/>
            <c:leaderLines>
              <c:spPr>
                <a:ln w="9525" cap="flat" cmpd="sng" algn="ctr">
                  <a:solidFill>
                    <a:schemeClr val="accent1">
                      <a:lumMod val="75000"/>
                    </a:schemeClr>
                  </a:solidFill>
                  <a:round/>
                </a:ln>
                <a:effectLst/>
              </c:spPr>
            </c:leaderLines>
            <c:extLst>
              <c:ext xmlns:c15="http://schemas.microsoft.com/office/drawing/2012/chart" uri="{CE6537A1-D6FC-4f65-9D91-7224C49458BB}"/>
            </c:extLst>
          </c:dLbls>
          <c:cat>
            <c:strRef>
              <c:f>Latvia!$A$2:$A$7</c:f>
              <c:strCache>
                <c:ptCount val="6"/>
                <c:pt idx="0">
                  <c:v>Coal</c:v>
                </c:pt>
                <c:pt idx="1">
                  <c:v>Oil products</c:v>
                </c:pt>
                <c:pt idx="2">
                  <c:v>Natural gas</c:v>
                </c:pt>
                <c:pt idx="3">
                  <c:v>Biofuels and waste</c:v>
                </c:pt>
                <c:pt idx="4">
                  <c:v>Electricity</c:v>
                </c:pt>
                <c:pt idx="5">
                  <c:v>Heat</c:v>
                </c:pt>
              </c:strCache>
            </c:strRef>
          </c:cat>
          <c:val>
            <c:numRef>
              <c:f>Latvia!$B$2:$B$7</c:f>
              <c:numCache>
                <c:formatCode>General</c:formatCode>
                <c:ptCount val="6"/>
                <c:pt idx="0">
                  <c:v>489</c:v>
                </c:pt>
                <c:pt idx="1">
                  <c:v>59182</c:v>
                </c:pt>
                <c:pt idx="2">
                  <c:v>12458</c:v>
                </c:pt>
                <c:pt idx="3">
                  <c:v>44989</c:v>
                </c:pt>
                <c:pt idx="4">
                  <c:v>23264</c:v>
                </c:pt>
                <c:pt idx="5">
                  <c:v>23635</c:v>
                </c:pt>
              </c:numCache>
            </c:numRef>
          </c:val>
          <c:extLst>
            <c:ext xmlns:c16="http://schemas.microsoft.com/office/drawing/2014/chart" uri="{C3380CC4-5D6E-409C-BE32-E72D297353CC}">
              <c16:uniqueId val="{0000000C-FBAA-47E9-A633-2805A5E77AE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chart>
  <c:spPr>
    <a:noFill/>
    <a:ln w="9525" cap="flat" cmpd="sng" algn="ctr">
      <a:noFill/>
      <a:round/>
    </a:ln>
    <a:effectLst/>
  </c:spPr>
  <c:txPr>
    <a:bodyPr/>
    <a:lstStyle/>
    <a:p>
      <a:pPr>
        <a:defRPr sz="900" b="1">
          <a:latin typeface="Open Sans" panose="020B0606030504020204" pitchFamily="34" charset="0"/>
          <a:ea typeface="Open Sans" panose="020B0606030504020204" pitchFamily="34" charset="0"/>
          <a:cs typeface="Open Sans" panose="020B0606030504020204" pitchFamily="34" charset="0"/>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41076115485567"/>
          <c:y val="4.2453703703703709E-2"/>
          <c:w val="0.80780185596580789"/>
          <c:h val="0.68762394284047823"/>
        </c:manualLayout>
      </c:layout>
      <c:barChart>
        <c:barDir val="col"/>
        <c:grouping val="stacked"/>
        <c:varyColors val="0"/>
        <c:ser>
          <c:idx val="0"/>
          <c:order val="0"/>
          <c:tx>
            <c:strRef>
              <c:f>'Sheet 1'!$B$1090</c:f>
              <c:strCache>
                <c:ptCount val="1"/>
                <c:pt idx="0">
                  <c:v>Fossil energy</c:v>
                </c:pt>
              </c:strCache>
            </c:strRef>
          </c:tx>
          <c:spPr>
            <a:solidFill>
              <a:schemeClr val="accent1"/>
            </a:solidFill>
            <a:ln>
              <a:noFill/>
            </a:ln>
            <a:effectLst/>
          </c:spPr>
          <c:invertIfNegative val="0"/>
          <c:cat>
            <c:strRef>
              <c:f>'Sheet 1'!$C$9:$AJ$9</c:f>
              <c:strCache>
                <c:ptCount val="10"/>
                <c:pt idx="0">
                  <c:v>1990</c:v>
                </c:pt>
                <c:pt idx="1">
                  <c:v>1995</c:v>
                </c:pt>
                <c:pt idx="2">
                  <c:v>2000</c:v>
                </c:pt>
                <c:pt idx="3">
                  <c:v>2005</c:v>
                </c:pt>
                <c:pt idx="4">
                  <c:v>2010</c:v>
                </c:pt>
                <c:pt idx="5">
                  <c:v>2015</c:v>
                </c:pt>
                <c:pt idx="6">
                  <c:v>2020</c:v>
                </c:pt>
                <c:pt idx="7">
                  <c:v>2021</c:v>
                </c:pt>
                <c:pt idx="8">
                  <c:v>2022</c:v>
                </c:pt>
                <c:pt idx="9">
                  <c:v>2023</c:v>
                </c:pt>
              </c:strCache>
            </c:strRef>
          </c:cat>
          <c:val>
            <c:numRef>
              <c:f>'Sheet 1'!$C$1090:$AJ$1090</c:f>
              <c:numCache>
                <c:formatCode>#,##0.##########</c:formatCode>
                <c:ptCount val="10"/>
                <c:pt idx="0">
                  <c:v>83409.017000000007</c:v>
                </c:pt>
                <c:pt idx="1">
                  <c:v>39351.567000000003</c:v>
                </c:pt>
                <c:pt idx="2">
                  <c:v>29968.213</c:v>
                </c:pt>
                <c:pt idx="3">
                  <c:v>37731.461000000003</c:v>
                </c:pt>
                <c:pt idx="4">
                  <c:v>39602.921000000002</c:v>
                </c:pt>
                <c:pt idx="5">
                  <c:v>35104.875999999997</c:v>
                </c:pt>
                <c:pt idx="6">
                  <c:v>31051.235000000001</c:v>
                </c:pt>
                <c:pt idx="7" formatCode="#,##0.000">
                  <c:v>32418.73</c:v>
                </c:pt>
                <c:pt idx="8">
                  <c:v>28120.787</c:v>
                </c:pt>
                <c:pt idx="9">
                  <c:v>27819.359</c:v>
                </c:pt>
              </c:numCache>
            </c:numRef>
          </c:val>
          <c:extLst>
            <c:ext xmlns:c16="http://schemas.microsoft.com/office/drawing/2014/chart" uri="{C3380CC4-5D6E-409C-BE32-E72D297353CC}">
              <c16:uniqueId val="{00000000-9734-46B2-83CD-A0CBBC684635}"/>
            </c:ext>
          </c:extLst>
        </c:ser>
        <c:ser>
          <c:idx val="1"/>
          <c:order val="1"/>
          <c:tx>
            <c:strRef>
              <c:f>'Sheet 1'!$B$1064</c:f>
              <c:strCache>
                <c:ptCount val="1"/>
                <c:pt idx="0">
                  <c:v>Renewables and biofuels</c:v>
                </c:pt>
              </c:strCache>
            </c:strRef>
          </c:tx>
          <c:spPr>
            <a:solidFill>
              <a:schemeClr val="accent2"/>
            </a:solidFill>
            <a:ln>
              <a:noFill/>
            </a:ln>
            <a:effectLst/>
          </c:spPr>
          <c:invertIfNegative val="0"/>
          <c:cat>
            <c:strRef>
              <c:f>'Sheet 1'!$C$9:$AJ$9</c:f>
              <c:strCache>
                <c:ptCount val="10"/>
                <c:pt idx="0">
                  <c:v>1990</c:v>
                </c:pt>
                <c:pt idx="1">
                  <c:v>1995</c:v>
                </c:pt>
                <c:pt idx="2">
                  <c:v>2000</c:v>
                </c:pt>
                <c:pt idx="3">
                  <c:v>2005</c:v>
                </c:pt>
                <c:pt idx="4">
                  <c:v>2010</c:v>
                </c:pt>
                <c:pt idx="5">
                  <c:v>2015</c:v>
                </c:pt>
                <c:pt idx="6">
                  <c:v>2020</c:v>
                </c:pt>
                <c:pt idx="7">
                  <c:v>2021</c:v>
                </c:pt>
                <c:pt idx="8">
                  <c:v>2022</c:v>
                </c:pt>
                <c:pt idx="9">
                  <c:v>2023</c:v>
                </c:pt>
              </c:strCache>
            </c:strRef>
          </c:cat>
          <c:val>
            <c:numRef>
              <c:f>'Sheet 1'!$C$1064:$AJ$1064</c:f>
              <c:numCache>
                <c:formatCode>#,##0.##########</c:formatCode>
                <c:ptCount val="10"/>
                <c:pt idx="0">
                  <c:v>12157.289000000001</c:v>
                </c:pt>
                <c:pt idx="1">
                  <c:v>14632.197</c:v>
                </c:pt>
                <c:pt idx="2">
                  <c:v>13850.241</c:v>
                </c:pt>
                <c:pt idx="3">
                  <c:v>17168.975999999999</c:v>
                </c:pt>
                <c:pt idx="4" formatCode="#,##0.000">
                  <c:v>16682.04</c:v>
                </c:pt>
                <c:pt idx="5">
                  <c:v>17876.724999999999</c:v>
                </c:pt>
                <c:pt idx="6">
                  <c:v>21041.925999999999</c:v>
                </c:pt>
                <c:pt idx="7">
                  <c:v>22135.714</c:v>
                </c:pt>
                <c:pt idx="8">
                  <c:v>22231.105</c:v>
                </c:pt>
                <c:pt idx="9" formatCode="#,##0.000">
                  <c:v>22962.55</c:v>
                </c:pt>
              </c:numCache>
            </c:numRef>
          </c:val>
          <c:extLst>
            <c:ext xmlns:c16="http://schemas.microsoft.com/office/drawing/2014/chart" uri="{C3380CC4-5D6E-409C-BE32-E72D297353CC}">
              <c16:uniqueId val="{00000001-9734-46B2-83CD-A0CBBC684635}"/>
            </c:ext>
          </c:extLst>
        </c:ser>
        <c:dLbls>
          <c:showLegendKey val="0"/>
          <c:showVal val="0"/>
          <c:showCatName val="0"/>
          <c:showSerName val="0"/>
          <c:showPercent val="0"/>
          <c:showBubbleSize val="0"/>
        </c:dLbls>
        <c:gapWidth val="50"/>
        <c:overlap val="100"/>
        <c:axId val="764311888"/>
        <c:axId val="764305000"/>
      </c:barChart>
      <c:catAx>
        <c:axId val="764311888"/>
        <c:scaling>
          <c:orientation val="minMax"/>
        </c:scaling>
        <c:delete val="0"/>
        <c:axPos val="b"/>
        <c:numFmt formatCode="General" sourceLinked="1"/>
        <c:majorTickMark val="none"/>
        <c:minorTickMark val="none"/>
        <c:tickLblPos val="nextTo"/>
        <c:spPr>
          <a:noFill/>
          <a:ln w="9525" cap="flat" cmpd="sng" algn="ctr">
            <a:solidFill>
              <a:srgbClr val="D4D6E9"/>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05000"/>
        <c:crosses val="autoZero"/>
        <c:auto val="1"/>
        <c:lblAlgn val="ctr"/>
        <c:lblOffset val="100"/>
        <c:noMultiLvlLbl val="0"/>
      </c:catAx>
      <c:valAx>
        <c:axId val="764305000"/>
        <c:scaling>
          <c:orientation val="minMax"/>
          <c:max val="160000"/>
        </c:scaling>
        <c:delete val="0"/>
        <c:axPos val="l"/>
        <c:numFmt formatCode="0" sourceLinked="0"/>
        <c:majorTickMark val="none"/>
        <c:minorTickMark val="none"/>
        <c:tickLblPos val="nextTo"/>
        <c:spPr>
          <a:noFill/>
          <a:ln>
            <a:solidFill>
              <a:srgbClr val="D4D6E9"/>
            </a:solidFill>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11888"/>
        <c:crosses val="autoZero"/>
        <c:crossBetween val="between"/>
        <c:dispUnits>
          <c:builtInUnit val="thousands"/>
        </c:dispUnits>
      </c:valAx>
      <c:spPr>
        <a:noFill/>
        <a:ln>
          <a:noFill/>
        </a:ln>
        <a:effectLst/>
      </c:spPr>
    </c:plotArea>
    <c:legend>
      <c:legendPos val="b"/>
      <c:layout>
        <c:manualLayout>
          <c:xMode val="edge"/>
          <c:yMode val="edge"/>
          <c:x val="0"/>
          <c:y val="0.91528619598053373"/>
          <c:w val="0.95451702384892101"/>
          <c:h val="8.47138378536016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legend>
    <c:plotVisOnly val="1"/>
    <c:dispBlanksAs val="gap"/>
    <c:showDLblsOverMax val="0"/>
    <c:extLst/>
  </c:chart>
  <c:spPr>
    <a:noFill/>
    <a:ln w="9525" cap="flat" cmpd="sng" algn="ctr">
      <a:noFill/>
      <a:round/>
    </a:ln>
    <a:effectLst/>
  </c:spPr>
  <c:txPr>
    <a:bodyPr/>
    <a:lstStyle/>
    <a:p>
      <a:pPr>
        <a:defRPr sz="1200">
          <a:solidFill>
            <a:schemeClr val="accent1">
              <a:lumMod val="75000"/>
            </a:schemeClr>
          </a:solidFill>
        </a:defRPr>
      </a:pPr>
      <a:endParaRPr lang="lv-LV"/>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41076115485567"/>
          <c:y val="4.2453703703703709E-2"/>
          <c:w val="0.80780185596580789"/>
          <c:h val="0.68762394284047823"/>
        </c:manualLayout>
      </c:layout>
      <c:barChart>
        <c:barDir val="col"/>
        <c:grouping val="stacked"/>
        <c:varyColors val="0"/>
        <c:ser>
          <c:idx val="0"/>
          <c:order val="0"/>
          <c:tx>
            <c:strRef>
              <c:f>'Sheet 1'!$B$1162</c:f>
              <c:strCache>
                <c:ptCount val="1"/>
                <c:pt idx="0">
                  <c:v>Fossil energy</c:v>
                </c:pt>
              </c:strCache>
            </c:strRef>
          </c:tx>
          <c:spPr>
            <a:solidFill>
              <a:schemeClr val="accent1"/>
            </a:solidFill>
            <a:ln>
              <a:noFill/>
            </a:ln>
            <a:effectLst/>
          </c:spPr>
          <c:invertIfNegative val="0"/>
          <c:cat>
            <c:strRef>
              <c:f>('Sheet 1'!$C$9,'Sheet 1'!$H$9,'Sheet 1'!$M$9,'Sheet 1'!$R$9,'Sheet 1'!$W$9,'Sheet 1'!$AB$9,'Sheet 1'!$AG$9:$AJ$9)</c:f>
              <c:strCache>
                <c:ptCount val="10"/>
                <c:pt idx="0">
                  <c:v>1990</c:v>
                </c:pt>
                <c:pt idx="1">
                  <c:v>1995</c:v>
                </c:pt>
                <c:pt idx="2">
                  <c:v>2000</c:v>
                </c:pt>
                <c:pt idx="3">
                  <c:v>2005</c:v>
                </c:pt>
                <c:pt idx="4">
                  <c:v>2010</c:v>
                </c:pt>
                <c:pt idx="5">
                  <c:v>2015</c:v>
                </c:pt>
                <c:pt idx="6">
                  <c:v>2020</c:v>
                </c:pt>
                <c:pt idx="7">
                  <c:v>2021</c:v>
                </c:pt>
                <c:pt idx="8">
                  <c:v>2022</c:v>
                </c:pt>
                <c:pt idx="9">
                  <c:v>2023</c:v>
                </c:pt>
              </c:strCache>
              <c:extLst/>
            </c:strRef>
          </c:cat>
          <c:val>
            <c:numRef>
              <c:f>('Sheet 1'!$C$1162,'Sheet 1'!$H$1162,'Sheet 1'!$M$1162,'Sheet 1'!$R$1162,'Sheet 1'!$W$1162,'Sheet 1'!$AB$1162,'Sheet 1'!$AG$1162:$AJ$1162)</c:f>
              <c:numCache>
                <c:formatCode>#,##0.##########</c:formatCode>
                <c:ptCount val="10"/>
                <c:pt idx="0">
                  <c:v>139787.364</c:v>
                </c:pt>
                <c:pt idx="1">
                  <c:v>62882.697999999997</c:v>
                </c:pt>
                <c:pt idx="2">
                  <c:v>51007.366000000002</c:v>
                </c:pt>
                <c:pt idx="3">
                  <c:v>63186.909</c:v>
                </c:pt>
                <c:pt idx="4">
                  <c:v>66660.607000000004</c:v>
                </c:pt>
                <c:pt idx="5">
                  <c:v>60910.783000000003</c:v>
                </c:pt>
                <c:pt idx="6">
                  <c:v>63843.982000000004</c:v>
                </c:pt>
                <c:pt idx="7">
                  <c:v>63760.705999999998</c:v>
                </c:pt>
                <c:pt idx="8">
                  <c:v>56239.332999999999</c:v>
                </c:pt>
                <c:pt idx="9">
                  <c:v>55493.165999999997</c:v>
                </c:pt>
              </c:numCache>
              <c:extLst/>
            </c:numRef>
          </c:val>
          <c:extLst>
            <c:ext xmlns:c16="http://schemas.microsoft.com/office/drawing/2014/chart" uri="{C3380CC4-5D6E-409C-BE32-E72D297353CC}">
              <c16:uniqueId val="{00000000-7014-4BC4-8A23-314F531AB0F1}"/>
            </c:ext>
          </c:extLst>
        </c:ser>
        <c:ser>
          <c:idx val="1"/>
          <c:order val="1"/>
          <c:tx>
            <c:strRef>
              <c:f>'Sheet 1'!$B$1136</c:f>
              <c:strCache>
                <c:ptCount val="1"/>
                <c:pt idx="0">
                  <c:v>Renewables and biofuels</c:v>
                </c:pt>
              </c:strCache>
            </c:strRef>
          </c:tx>
          <c:spPr>
            <a:solidFill>
              <a:schemeClr val="accent2"/>
            </a:solidFill>
            <a:ln>
              <a:noFill/>
            </a:ln>
            <a:effectLst/>
          </c:spPr>
          <c:invertIfNegative val="0"/>
          <c:cat>
            <c:strRef>
              <c:f>('Sheet 1'!$C$9,'Sheet 1'!$H$9,'Sheet 1'!$M$9,'Sheet 1'!$R$9,'Sheet 1'!$W$9,'Sheet 1'!$AB$9,'Sheet 1'!$AG$9:$AJ$9)</c:f>
              <c:strCache>
                <c:ptCount val="10"/>
                <c:pt idx="0">
                  <c:v>1990</c:v>
                </c:pt>
                <c:pt idx="1">
                  <c:v>1995</c:v>
                </c:pt>
                <c:pt idx="2">
                  <c:v>2000</c:v>
                </c:pt>
                <c:pt idx="3">
                  <c:v>2005</c:v>
                </c:pt>
                <c:pt idx="4">
                  <c:v>2010</c:v>
                </c:pt>
                <c:pt idx="5">
                  <c:v>2015</c:v>
                </c:pt>
                <c:pt idx="6">
                  <c:v>2020</c:v>
                </c:pt>
                <c:pt idx="7">
                  <c:v>2021</c:v>
                </c:pt>
                <c:pt idx="8">
                  <c:v>2022</c:v>
                </c:pt>
                <c:pt idx="9">
                  <c:v>2023</c:v>
                </c:pt>
              </c:strCache>
              <c:extLst/>
            </c:strRef>
          </c:cat>
          <c:val>
            <c:numRef>
              <c:f>('Sheet 1'!$C$1136,'Sheet 1'!$H$1136,'Sheet 1'!$M$1136,'Sheet 1'!$R$1136,'Sheet 1'!$W$1136,'Sheet 1'!$AB$1136,'Sheet 1'!$AG$1136:$AJ$1136)</c:f>
              <c:numCache>
                <c:formatCode>#,##0.##########</c:formatCode>
                <c:ptCount val="10"/>
                <c:pt idx="0" formatCode="#,##0.000">
                  <c:v>3724</c:v>
                </c:pt>
                <c:pt idx="1">
                  <c:v>5737.4440000000004</c:v>
                </c:pt>
                <c:pt idx="2">
                  <c:v>7845.2780000000002</c:v>
                </c:pt>
                <c:pt idx="3">
                  <c:v>10247.444</c:v>
                </c:pt>
                <c:pt idx="4">
                  <c:v>12385.333000000001</c:v>
                </c:pt>
                <c:pt idx="5">
                  <c:v>16502.222000000002</c:v>
                </c:pt>
                <c:pt idx="6" formatCode="#,##0.000">
                  <c:v>19255.099999999999</c:v>
                </c:pt>
                <c:pt idx="7">
                  <c:v>21798.644</c:v>
                </c:pt>
                <c:pt idx="8">
                  <c:v>20840.128000000001</c:v>
                </c:pt>
                <c:pt idx="9">
                  <c:v>22932.544000000002</c:v>
                </c:pt>
              </c:numCache>
              <c:extLst/>
            </c:numRef>
          </c:val>
          <c:extLst>
            <c:ext xmlns:c16="http://schemas.microsoft.com/office/drawing/2014/chart" uri="{C3380CC4-5D6E-409C-BE32-E72D297353CC}">
              <c16:uniqueId val="{00000001-7014-4BC4-8A23-314F531AB0F1}"/>
            </c:ext>
          </c:extLst>
        </c:ser>
        <c:dLbls>
          <c:showLegendKey val="0"/>
          <c:showVal val="0"/>
          <c:showCatName val="0"/>
          <c:showSerName val="0"/>
          <c:showPercent val="0"/>
          <c:showBubbleSize val="0"/>
        </c:dLbls>
        <c:gapWidth val="50"/>
        <c:overlap val="100"/>
        <c:axId val="764311888"/>
        <c:axId val="764305000"/>
      </c:barChart>
      <c:catAx>
        <c:axId val="764311888"/>
        <c:scaling>
          <c:orientation val="minMax"/>
        </c:scaling>
        <c:delete val="0"/>
        <c:axPos val="b"/>
        <c:numFmt formatCode="General" sourceLinked="1"/>
        <c:majorTickMark val="none"/>
        <c:minorTickMark val="none"/>
        <c:tickLblPos val="nextTo"/>
        <c:spPr>
          <a:noFill/>
          <a:ln w="9525" cap="flat" cmpd="sng" algn="ctr">
            <a:solidFill>
              <a:srgbClr val="D4D6E9"/>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05000"/>
        <c:crosses val="autoZero"/>
        <c:auto val="1"/>
        <c:lblAlgn val="ctr"/>
        <c:lblOffset val="100"/>
        <c:noMultiLvlLbl val="0"/>
      </c:catAx>
      <c:valAx>
        <c:axId val="764305000"/>
        <c:scaling>
          <c:orientation val="minMax"/>
        </c:scaling>
        <c:delete val="0"/>
        <c:axPos val="l"/>
        <c:numFmt formatCode="0" sourceLinked="0"/>
        <c:majorTickMark val="none"/>
        <c:minorTickMark val="none"/>
        <c:tickLblPos val="nextTo"/>
        <c:spPr>
          <a:noFill/>
          <a:ln>
            <a:solidFill>
              <a:srgbClr val="D4D6E9"/>
            </a:solidFill>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11888"/>
        <c:crosses val="autoZero"/>
        <c:crossBetween val="between"/>
        <c:dispUnits>
          <c:builtInUnit val="thousands"/>
        </c:dispUnits>
      </c:valAx>
      <c:spPr>
        <a:noFill/>
        <a:ln>
          <a:noFill/>
        </a:ln>
        <a:effectLst/>
      </c:spPr>
    </c:plotArea>
    <c:legend>
      <c:legendPos val="b"/>
      <c:layout>
        <c:manualLayout>
          <c:xMode val="edge"/>
          <c:yMode val="edge"/>
          <c:x val="0"/>
          <c:y val="0.91528619598053373"/>
          <c:w val="0.95451701121076604"/>
          <c:h val="8.47138378536016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legend>
    <c:plotVisOnly val="1"/>
    <c:dispBlanksAs val="gap"/>
    <c:showDLblsOverMax val="0"/>
    <c:extLst/>
  </c:chart>
  <c:spPr>
    <a:noFill/>
    <a:ln w="9525" cap="flat" cmpd="sng" algn="ctr">
      <a:noFill/>
      <a:round/>
    </a:ln>
    <a:effectLst/>
  </c:spPr>
  <c:txPr>
    <a:bodyPr/>
    <a:lstStyle/>
    <a:p>
      <a:pPr>
        <a:defRPr sz="1200">
          <a:solidFill>
            <a:schemeClr val="accent1">
              <a:lumMod val="75000"/>
            </a:schemeClr>
          </a:solidFill>
        </a:defRPr>
      </a:pPr>
      <a:endParaRPr lang="lv-LV"/>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41076115485567"/>
          <c:y val="4.2453703703703709E-2"/>
          <c:w val="0.80780185596580789"/>
          <c:h val="0.68762394284047823"/>
        </c:manualLayout>
      </c:layout>
      <c:barChart>
        <c:barDir val="col"/>
        <c:grouping val="stacked"/>
        <c:varyColors val="0"/>
        <c:ser>
          <c:idx val="0"/>
          <c:order val="0"/>
          <c:tx>
            <c:strRef>
              <c:f>'Sheet 1'!$B$1162</c:f>
              <c:strCache>
                <c:ptCount val="1"/>
                <c:pt idx="0">
                  <c:v>Fossil energy</c:v>
                </c:pt>
              </c:strCache>
            </c:strRef>
          </c:tx>
          <c:spPr>
            <a:solidFill>
              <a:schemeClr val="accent1"/>
            </a:solidFill>
            <a:ln>
              <a:noFill/>
            </a:ln>
            <a:effectLst/>
          </c:spPr>
          <c:invertIfNegative val="0"/>
          <c:cat>
            <c:strRef>
              <c:f>('Sheet 1'!$C$9,'Sheet 1'!$H$9,'Sheet 1'!$M$9,'Sheet 1'!$R$9,'Sheet 1'!$W$9,'Sheet 1'!$AB$9,'Sheet 1'!$AG$9:$AJ$9)</c:f>
              <c:strCache>
                <c:ptCount val="10"/>
                <c:pt idx="0">
                  <c:v>1990</c:v>
                </c:pt>
                <c:pt idx="1">
                  <c:v>1995</c:v>
                </c:pt>
                <c:pt idx="2">
                  <c:v>2000</c:v>
                </c:pt>
                <c:pt idx="3">
                  <c:v>2005</c:v>
                </c:pt>
                <c:pt idx="4">
                  <c:v>2010</c:v>
                </c:pt>
                <c:pt idx="5">
                  <c:v>2015</c:v>
                </c:pt>
                <c:pt idx="6">
                  <c:v>2020</c:v>
                </c:pt>
                <c:pt idx="7">
                  <c:v>2021</c:v>
                </c:pt>
                <c:pt idx="8">
                  <c:v>2022</c:v>
                </c:pt>
                <c:pt idx="9">
                  <c:v>2023</c:v>
                </c:pt>
              </c:strCache>
              <c:extLst/>
            </c:strRef>
          </c:cat>
          <c:val>
            <c:numRef>
              <c:f>('Sheet 1'!$C$1162,'Sheet 1'!$H$1162,'Sheet 1'!$M$1162,'Sheet 1'!$R$1162,'Sheet 1'!$W$1162,'Sheet 1'!$AB$1162,'Sheet 1'!$AG$1162:$AJ$1162)</c:f>
              <c:numCache>
                <c:formatCode>#,##0.##########</c:formatCode>
                <c:ptCount val="10"/>
                <c:pt idx="0">
                  <c:v>139787.364</c:v>
                </c:pt>
                <c:pt idx="1">
                  <c:v>62882.697999999997</c:v>
                </c:pt>
                <c:pt idx="2">
                  <c:v>51007.366000000002</c:v>
                </c:pt>
                <c:pt idx="3">
                  <c:v>63186.909</c:v>
                </c:pt>
                <c:pt idx="4">
                  <c:v>66660.607000000004</c:v>
                </c:pt>
                <c:pt idx="5">
                  <c:v>60910.783000000003</c:v>
                </c:pt>
                <c:pt idx="6">
                  <c:v>63843.982000000004</c:v>
                </c:pt>
                <c:pt idx="7">
                  <c:v>63760.705999999998</c:v>
                </c:pt>
                <c:pt idx="8">
                  <c:v>56239.332999999999</c:v>
                </c:pt>
                <c:pt idx="9">
                  <c:v>55493.165999999997</c:v>
                </c:pt>
              </c:numCache>
              <c:extLst/>
            </c:numRef>
          </c:val>
          <c:extLst>
            <c:ext xmlns:c16="http://schemas.microsoft.com/office/drawing/2014/chart" uri="{C3380CC4-5D6E-409C-BE32-E72D297353CC}">
              <c16:uniqueId val="{00000000-E6B8-4E67-A786-63FED50E4147}"/>
            </c:ext>
          </c:extLst>
        </c:ser>
        <c:ser>
          <c:idx val="1"/>
          <c:order val="1"/>
          <c:tx>
            <c:strRef>
              <c:f>'Sheet 1'!$B$1136</c:f>
              <c:strCache>
                <c:ptCount val="1"/>
                <c:pt idx="0">
                  <c:v>Renewables and biofuels</c:v>
                </c:pt>
              </c:strCache>
            </c:strRef>
          </c:tx>
          <c:spPr>
            <a:solidFill>
              <a:schemeClr val="accent2"/>
            </a:solidFill>
            <a:ln>
              <a:noFill/>
            </a:ln>
            <a:effectLst/>
          </c:spPr>
          <c:invertIfNegative val="0"/>
          <c:cat>
            <c:strRef>
              <c:f>('Sheet 1'!$C$9,'Sheet 1'!$H$9,'Sheet 1'!$M$9,'Sheet 1'!$R$9,'Sheet 1'!$W$9,'Sheet 1'!$AB$9,'Sheet 1'!$AG$9:$AJ$9)</c:f>
              <c:strCache>
                <c:ptCount val="10"/>
                <c:pt idx="0">
                  <c:v>1990</c:v>
                </c:pt>
                <c:pt idx="1">
                  <c:v>1995</c:v>
                </c:pt>
                <c:pt idx="2">
                  <c:v>2000</c:v>
                </c:pt>
                <c:pt idx="3">
                  <c:v>2005</c:v>
                </c:pt>
                <c:pt idx="4">
                  <c:v>2010</c:v>
                </c:pt>
                <c:pt idx="5">
                  <c:v>2015</c:v>
                </c:pt>
                <c:pt idx="6">
                  <c:v>2020</c:v>
                </c:pt>
                <c:pt idx="7">
                  <c:v>2021</c:v>
                </c:pt>
                <c:pt idx="8">
                  <c:v>2022</c:v>
                </c:pt>
                <c:pt idx="9">
                  <c:v>2023</c:v>
                </c:pt>
              </c:strCache>
              <c:extLst/>
            </c:strRef>
          </c:cat>
          <c:val>
            <c:numRef>
              <c:f>('Sheet 1'!$C$1136,'Sheet 1'!$H$1136,'Sheet 1'!$M$1136,'Sheet 1'!$R$1136,'Sheet 1'!$W$1136,'Sheet 1'!$AB$1136,'Sheet 1'!$AG$1136:$AJ$1136)</c:f>
              <c:numCache>
                <c:formatCode>#,##0.##########</c:formatCode>
                <c:ptCount val="10"/>
                <c:pt idx="0" formatCode="#,##0.000">
                  <c:v>3724</c:v>
                </c:pt>
                <c:pt idx="1">
                  <c:v>5737.4440000000004</c:v>
                </c:pt>
                <c:pt idx="2">
                  <c:v>7845.2780000000002</c:v>
                </c:pt>
                <c:pt idx="3">
                  <c:v>10247.444</c:v>
                </c:pt>
                <c:pt idx="4">
                  <c:v>12385.333000000001</c:v>
                </c:pt>
                <c:pt idx="5">
                  <c:v>16502.222000000002</c:v>
                </c:pt>
                <c:pt idx="6" formatCode="#,##0.000">
                  <c:v>19255.099999999999</c:v>
                </c:pt>
                <c:pt idx="7">
                  <c:v>21798.644</c:v>
                </c:pt>
                <c:pt idx="8">
                  <c:v>20840.128000000001</c:v>
                </c:pt>
                <c:pt idx="9">
                  <c:v>22932.544000000002</c:v>
                </c:pt>
              </c:numCache>
              <c:extLst/>
            </c:numRef>
          </c:val>
          <c:extLst>
            <c:ext xmlns:c16="http://schemas.microsoft.com/office/drawing/2014/chart" uri="{C3380CC4-5D6E-409C-BE32-E72D297353CC}">
              <c16:uniqueId val="{00000001-E6B8-4E67-A786-63FED50E4147}"/>
            </c:ext>
          </c:extLst>
        </c:ser>
        <c:dLbls>
          <c:showLegendKey val="0"/>
          <c:showVal val="0"/>
          <c:showCatName val="0"/>
          <c:showSerName val="0"/>
          <c:showPercent val="0"/>
          <c:showBubbleSize val="0"/>
        </c:dLbls>
        <c:gapWidth val="50"/>
        <c:overlap val="100"/>
        <c:axId val="764311888"/>
        <c:axId val="764305000"/>
      </c:barChart>
      <c:catAx>
        <c:axId val="764311888"/>
        <c:scaling>
          <c:orientation val="minMax"/>
        </c:scaling>
        <c:delete val="0"/>
        <c:axPos val="b"/>
        <c:numFmt formatCode="General" sourceLinked="1"/>
        <c:majorTickMark val="none"/>
        <c:minorTickMark val="none"/>
        <c:tickLblPos val="nextTo"/>
        <c:spPr>
          <a:noFill/>
          <a:ln w="9525" cap="flat" cmpd="sng" algn="ctr">
            <a:solidFill>
              <a:srgbClr val="D4D6E9"/>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05000"/>
        <c:crosses val="autoZero"/>
        <c:auto val="1"/>
        <c:lblAlgn val="ctr"/>
        <c:lblOffset val="100"/>
        <c:noMultiLvlLbl val="0"/>
      </c:catAx>
      <c:valAx>
        <c:axId val="764305000"/>
        <c:scaling>
          <c:orientation val="minMax"/>
        </c:scaling>
        <c:delete val="0"/>
        <c:axPos val="l"/>
        <c:numFmt formatCode="0" sourceLinked="0"/>
        <c:majorTickMark val="none"/>
        <c:minorTickMark val="none"/>
        <c:tickLblPos val="nextTo"/>
        <c:spPr>
          <a:noFill/>
          <a:ln>
            <a:solidFill>
              <a:srgbClr val="D4D6E9"/>
            </a:solidFill>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11888"/>
        <c:crosses val="autoZero"/>
        <c:crossBetween val="between"/>
        <c:dispUnits>
          <c:builtInUnit val="thousands"/>
        </c:dispUnits>
      </c:valAx>
      <c:spPr>
        <a:noFill/>
        <a:ln>
          <a:noFill/>
        </a:ln>
        <a:effectLst/>
      </c:spPr>
    </c:plotArea>
    <c:legend>
      <c:legendPos val="b"/>
      <c:layout>
        <c:manualLayout>
          <c:xMode val="edge"/>
          <c:yMode val="edge"/>
          <c:x val="0"/>
          <c:y val="0.91528619598053373"/>
          <c:w val="0.95451701121076604"/>
          <c:h val="8.47138378536016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legend>
    <c:plotVisOnly val="1"/>
    <c:dispBlanksAs val="gap"/>
    <c:showDLblsOverMax val="0"/>
    <c:extLst/>
  </c:chart>
  <c:spPr>
    <a:noFill/>
    <a:ln w="9525" cap="flat" cmpd="sng" algn="ctr">
      <a:noFill/>
      <a:round/>
    </a:ln>
    <a:effectLst/>
  </c:spPr>
  <c:txPr>
    <a:bodyPr/>
    <a:lstStyle/>
    <a:p>
      <a:pPr>
        <a:defRPr sz="1200">
          <a:solidFill>
            <a:schemeClr val="accent1">
              <a:lumMod val="75000"/>
            </a:schemeClr>
          </a:solidFill>
        </a:defRPr>
      </a:pPr>
      <a:endParaRPr lang="lv-LV"/>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8552055993001"/>
          <c:y val="3.7824074074074072E-2"/>
          <c:w val="0.80780185596580789"/>
          <c:h val="0.68762394284047823"/>
        </c:manualLayout>
      </c:layout>
      <c:barChart>
        <c:barDir val="col"/>
        <c:grouping val="stacked"/>
        <c:varyColors val="0"/>
        <c:ser>
          <c:idx val="0"/>
          <c:order val="0"/>
          <c:tx>
            <c:strRef>
              <c:f>'Sheet 1'!$B$514</c:f>
              <c:strCache>
                <c:ptCount val="1"/>
                <c:pt idx="0">
                  <c:v>Fossil energy</c:v>
                </c:pt>
              </c:strCache>
            </c:strRef>
          </c:tx>
          <c:spPr>
            <a:solidFill>
              <a:schemeClr val="accent1"/>
            </a:solidFill>
            <a:ln>
              <a:noFill/>
            </a:ln>
            <a:effectLst/>
          </c:spPr>
          <c:invertIfNegative val="0"/>
          <c:cat>
            <c:strRef>
              <c:f>'Sheet 1'!$C$9:$AJ$9</c:f>
              <c:strCache>
                <c:ptCount val="10"/>
                <c:pt idx="0">
                  <c:v>1990</c:v>
                </c:pt>
                <c:pt idx="1">
                  <c:v>1995</c:v>
                </c:pt>
                <c:pt idx="2">
                  <c:v>2000</c:v>
                </c:pt>
                <c:pt idx="3">
                  <c:v>2005</c:v>
                </c:pt>
                <c:pt idx="4">
                  <c:v>2010</c:v>
                </c:pt>
                <c:pt idx="5">
                  <c:v>2015</c:v>
                </c:pt>
                <c:pt idx="6">
                  <c:v>2020</c:v>
                </c:pt>
                <c:pt idx="7">
                  <c:v>2021</c:v>
                </c:pt>
                <c:pt idx="8">
                  <c:v>2022</c:v>
                </c:pt>
                <c:pt idx="9">
                  <c:v>2023</c:v>
                </c:pt>
              </c:strCache>
            </c:strRef>
          </c:cat>
          <c:val>
            <c:numRef>
              <c:f>'Sheet 1'!$C$514:$AJ$514</c:f>
              <c:numCache>
                <c:formatCode>#,##0.000</c:formatCode>
                <c:ptCount val="10"/>
                <c:pt idx="0" formatCode="#,##0.##########">
                  <c:v>124879.72500000001</c:v>
                </c:pt>
                <c:pt idx="1">
                  <c:v>60764.84</c:v>
                </c:pt>
                <c:pt idx="2" formatCode="#,##0.##########">
                  <c:v>50009.057999999997</c:v>
                </c:pt>
                <c:pt idx="3" formatCode="#,##0.##########">
                  <c:v>58460.156999999999</c:v>
                </c:pt>
                <c:pt idx="4" formatCode="#,##0.##########">
                  <c:v>61735.493000000002</c:v>
                </c:pt>
                <c:pt idx="5" formatCode="#,##0.##########">
                  <c:v>49011.165000000001</c:v>
                </c:pt>
                <c:pt idx="6" formatCode="#,##0.##########">
                  <c:v>38529.046000000002</c:v>
                </c:pt>
                <c:pt idx="7" formatCode="#,##0.##########">
                  <c:v>40616.303999999996</c:v>
                </c:pt>
                <c:pt idx="8" formatCode="#,##0.##########">
                  <c:v>44282.036999999997</c:v>
                </c:pt>
                <c:pt idx="9" formatCode="#,##0.##########">
                  <c:v>34210.373</c:v>
                </c:pt>
              </c:numCache>
            </c:numRef>
          </c:val>
          <c:extLst>
            <c:ext xmlns:c16="http://schemas.microsoft.com/office/drawing/2014/chart" uri="{C3380CC4-5D6E-409C-BE32-E72D297353CC}">
              <c16:uniqueId val="{00000000-3161-4767-B9D5-AACC2D27A66D}"/>
            </c:ext>
          </c:extLst>
        </c:ser>
        <c:ser>
          <c:idx val="1"/>
          <c:order val="1"/>
          <c:tx>
            <c:strRef>
              <c:f>'Sheet 1'!$B$488</c:f>
              <c:strCache>
                <c:ptCount val="1"/>
                <c:pt idx="0">
                  <c:v>Renewables and biofuels</c:v>
                </c:pt>
              </c:strCache>
            </c:strRef>
          </c:tx>
          <c:spPr>
            <a:solidFill>
              <a:schemeClr val="accent2"/>
            </a:solidFill>
            <a:ln>
              <a:noFill/>
            </a:ln>
            <a:effectLst/>
          </c:spPr>
          <c:invertIfNegative val="0"/>
          <c:cat>
            <c:strRef>
              <c:f>'Sheet 1'!$C$9:$AJ$9</c:f>
              <c:strCache>
                <c:ptCount val="10"/>
                <c:pt idx="0">
                  <c:v>1990</c:v>
                </c:pt>
                <c:pt idx="1">
                  <c:v>1995</c:v>
                </c:pt>
                <c:pt idx="2">
                  <c:v>2000</c:v>
                </c:pt>
                <c:pt idx="3">
                  <c:v>2005</c:v>
                </c:pt>
                <c:pt idx="4">
                  <c:v>2010</c:v>
                </c:pt>
                <c:pt idx="5">
                  <c:v>2015</c:v>
                </c:pt>
                <c:pt idx="6">
                  <c:v>2020</c:v>
                </c:pt>
                <c:pt idx="7">
                  <c:v>2021</c:v>
                </c:pt>
                <c:pt idx="8">
                  <c:v>2022</c:v>
                </c:pt>
                <c:pt idx="9">
                  <c:v>2023</c:v>
                </c:pt>
              </c:strCache>
            </c:strRef>
          </c:cat>
          <c:val>
            <c:numRef>
              <c:f>'Sheet 1'!$C$488:$AJ$488</c:f>
              <c:numCache>
                <c:formatCode>#,##0.##########</c:formatCode>
                <c:ptCount val="10"/>
                <c:pt idx="0">
                  <c:v>2184.7220000000002</c:v>
                </c:pt>
                <c:pt idx="1">
                  <c:v>5730.6109999999999</c:v>
                </c:pt>
                <c:pt idx="2">
                  <c:v>5964.4440000000004</c:v>
                </c:pt>
                <c:pt idx="3">
                  <c:v>6846.973</c:v>
                </c:pt>
                <c:pt idx="4">
                  <c:v>9934.7060000000001</c:v>
                </c:pt>
                <c:pt idx="5">
                  <c:v>10859.989</c:v>
                </c:pt>
                <c:pt idx="6">
                  <c:v>15347.297</c:v>
                </c:pt>
                <c:pt idx="7">
                  <c:v>15349.915000000001</c:v>
                </c:pt>
                <c:pt idx="8">
                  <c:v>15355.135</c:v>
                </c:pt>
                <c:pt idx="9">
                  <c:v>16273.538</c:v>
                </c:pt>
              </c:numCache>
            </c:numRef>
          </c:val>
          <c:extLst>
            <c:ext xmlns:c16="http://schemas.microsoft.com/office/drawing/2014/chart" uri="{C3380CC4-5D6E-409C-BE32-E72D297353CC}">
              <c16:uniqueId val="{00000001-3161-4767-B9D5-AACC2D27A66D}"/>
            </c:ext>
          </c:extLst>
        </c:ser>
        <c:dLbls>
          <c:showLegendKey val="0"/>
          <c:showVal val="0"/>
          <c:showCatName val="0"/>
          <c:showSerName val="0"/>
          <c:showPercent val="0"/>
          <c:showBubbleSize val="0"/>
        </c:dLbls>
        <c:gapWidth val="50"/>
        <c:overlap val="100"/>
        <c:axId val="764311888"/>
        <c:axId val="764305000"/>
      </c:barChart>
      <c:catAx>
        <c:axId val="764311888"/>
        <c:scaling>
          <c:orientation val="minMax"/>
        </c:scaling>
        <c:delete val="0"/>
        <c:axPos val="b"/>
        <c:numFmt formatCode="General" sourceLinked="1"/>
        <c:majorTickMark val="none"/>
        <c:minorTickMark val="none"/>
        <c:tickLblPos val="nextTo"/>
        <c:spPr>
          <a:noFill/>
          <a:ln w="9525" cap="flat" cmpd="sng" algn="ctr">
            <a:solidFill>
              <a:srgbClr val="D4D6E9"/>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05000"/>
        <c:crosses val="autoZero"/>
        <c:auto val="1"/>
        <c:lblAlgn val="ctr"/>
        <c:lblOffset val="100"/>
        <c:noMultiLvlLbl val="0"/>
      </c:catAx>
      <c:valAx>
        <c:axId val="764305000"/>
        <c:scaling>
          <c:orientation val="minMax"/>
          <c:max val="160000"/>
        </c:scaling>
        <c:delete val="0"/>
        <c:axPos val="l"/>
        <c:numFmt formatCode="0" sourceLinked="0"/>
        <c:majorTickMark val="none"/>
        <c:minorTickMark val="none"/>
        <c:tickLblPos val="nextTo"/>
        <c:spPr>
          <a:noFill/>
          <a:ln>
            <a:solidFill>
              <a:srgbClr val="D4D6E9"/>
            </a:solidFill>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11888"/>
        <c:crosses val="autoZero"/>
        <c:crossBetween val="between"/>
        <c:dispUnits>
          <c:builtInUnit val="thousands"/>
        </c:dispUnits>
      </c:valAx>
      <c:spPr>
        <a:noFill/>
        <a:ln>
          <a:noFill/>
        </a:ln>
        <a:effectLst/>
      </c:spPr>
    </c:plotArea>
    <c:legend>
      <c:legendPos val="b"/>
      <c:layout>
        <c:manualLayout>
          <c:xMode val="edge"/>
          <c:yMode val="edge"/>
          <c:x val="0"/>
          <c:y val="0.91528619598053373"/>
          <c:w val="0.95445013817717228"/>
          <c:h val="8.47138378536016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legend>
    <c:plotVisOnly val="1"/>
    <c:dispBlanksAs val="gap"/>
    <c:showDLblsOverMax val="0"/>
    <c:extLst/>
  </c:chart>
  <c:spPr>
    <a:noFill/>
    <a:ln w="9525" cap="flat" cmpd="sng" algn="ctr">
      <a:noFill/>
      <a:round/>
    </a:ln>
    <a:effectLst/>
  </c:spPr>
  <c:txPr>
    <a:bodyPr/>
    <a:lstStyle/>
    <a:p>
      <a:pPr>
        <a:defRPr sz="1200">
          <a:solidFill>
            <a:schemeClr val="accent1">
              <a:lumMod val="75000"/>
            </a:schemeClr>
          </a:solidFill>
        </a:defRPr>
      </a:pPr>
      <a:endParaRPr lang="lv-LV"/>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41076115485567"/>
          <c:y val="4.2453703703703709E-2"/>
          <c:w val="0.80780185596580789"/>
          <c:h val="0.68762394284047823"/>
        </c:manualLayout>
      </c:layout>
      <c:barChart>
        <c:barDir val="col"/>
        <c:grouping val="stacked"/>
        <c:varyColors val="0"/>
        <c:ser>
          <c:idx val="0"/>
          <c:order val="0"/>
          <c:tx>
            <c:strRef>
              <c:f>'Sheet 1'!$B$1090</c:f>
              <c:strCache>
                <c:ptCount val="1"/>
                <c:pt idx="0">
                  <c:v>Fossil energy</c:v>
                </c:pt>
              </c:strCache>
            </c:strRef>
          </c:tx>
          <c:spPr>
            <a:solidFill>
              <a:schemeClr val="accent1"/>
            </a:solidFill>
            <a:ln>
              <a:noFill/>
            </a:ln>
            <a:effectLst/>
          </c:spPr>
          <c:invertIfNegative val="0"/>
          <c:cat>
            <c:strRef>
              <c:f>'Sheet 1'!$C$9:$AJ$9</c:f>
              <c:strCache>
                <c:ptCount val="10"/>
                <c:pt idx="0">
                  <c:v>1990</c:v>
                </c:pt>
                <c:pt idx="1">
                  <c:v>1995</c:v>
                </c:pt>
                <c:pt idx="2">
                  <c:v>2000</c:v>
                </c:pt>
                <c:pt idx="3">
                  <c:v>2005</c:v>
                </c:pt>
                <c:pt idx="4">
                  <c:v>2010</c:v>
                </c:pt>
                <c:pt idx="5">
                  <c:v>2015</c:v>
                </c:pt>
                <c:pt idx="6">
                  <c:v>2020</c:v>
                </c:pt>
                <c:pt idx="7">
                  <c:v>2021</c:v>
                </c:pt>
                <c:pt idx="8">
                  <c:v>2022</c:v>
                </c:pt>
                <c:pt idx="9">
                  <c:v>2023</c:v>
                </c:pt>
              </c:strCache>
            </c:strRef>
          </c:cat>
          <c:val>
            <c:numRef>
              <c:f>'Sheet 1'!$C$1090:$AJ$1090</c:f>
              <c:numCache>
                <c:formatCode>#,##0.##########</c:formatCode>
                <c:ptCount val="10"/>
                <c:pt idx="0">
                  <c:v>83409.017000000007</c:v>
                </c:pt>
                <c:pt idx="1">
                  <c:v>39351.567000000003</c:v>
                </c:pt>
                <c:pt idx="2">
                  <c:v>29968.213</c:v>
                </c:pt>
                <c:pt idx="3">
                  <c:v>37731.461000000003</c:v>
                </c:pt>
                <c:pt idx="4">
                  <c:v>39602.921000000002</c:v>
                </c:pt>
                <c:pt idx="5">
                  <c:v>35104.875999999997</c:v>
                </c:pt>
                <c:pt idx="6">
                  <c:v>31051.235000000001</c:v>
                </c:pt>
                <c:pt idx="7" formatCode="#,##0.000">
                  <c:v>32418.73</c:v>
                </c:pt>
                <c:pt idx="8">
                  <c:v>28120.787</c:v>
                </c:pt>
                <c:pt idx="9">
                  <c:v>27819.359</c:v>
                </c:pt>
              </c:numCache>
            </c:numRef>
          </c:val>
          <c:extLst>
            <c:ext xmlns:c16="http://schemas.microsoft.com/office/drawing/2014/chart" uri="{C3380CC4-5D6E-409C-BE32-E72D297353CC}">
              <c16:uniqueId val="{00000000-9734-46B2-83CD-A0CBBC684635}"/>
            </c:ext>
          </c:extLst>
        </c:ser>
        <c:ser>
          <c:idx val="1"/>
          <c:order val="1"/>
          <c:tx>
            <c:strRef>
              <c:f>'Sheet 1'!$B$1064</c:f>
              <c:strCache>
                <c:ptCount val="1"/>
                <c:pt idx="0">
                  <c:v>Renewables and biofuels</c:v>
                </c:pt>
              </c:strCache>
            </c:strRef>
          </c:tx>
          <c:spPr>
            <a:solidFill>
              <a:schemeClr val="accent2"/>
            </a:solidFill>
            <a:ln>
              <a:noFill/>
            </a:ln>
            <a:effectLst/>
          </c:spPr>
          <c:invertIfNegative val="0"/>
          <c:cat>
            <c:strRef>
              <c:f>'Sheet 1'!$C$9:$AJ$9</c:f>
              <c:strCache>
                <c:ptCount val="10"/>
                <c:pt idx="0">
                  <c:v>1990</c:v>
                </c:pt>
                <c:pt idx="1">
                  <c:v>1995</c:v>
                </c:pt>
                <c:pt idx="2">
                  <c:v>2000</c:v>
                </c:pt>
                <c:pt idx="3">
                  <c:v>2005</c:v>
                </c:pt>
                <c:pt idx="4">
                  <c:v>2010</c:v>
                </c:pt>
                <c:pt idx="5">
                  <c:v>2015</c:v>
                </c:pt>
                <c:pt idx="6">
                  <c:v>2020</c:v>
                </c:pt>
                <c:pt idx="7">
                  <c:v>2021</c:v>
                </c:pt>
                <c:pt idx="8">
                  <c:v>2022</c:v>
                </c:pt>
                <c:pt idx="9">
                  <c:v>2023</c:v>
                </c:pt>
              </c:strCache>
            </c:strRef>
          </c:cat>
          <c:val>
            <c:numRef>
              <c:f>'Sheet 1'!$C$1064:$AJ$1064</c:f>
              <c:numCache>
                <c:formatCode>#,##0.##########</c:formatCode>
                <c:ptCount val="10"/>
                <c:pt idx="0">
                  <c:v>12157.289000000001</c:v>
                </c:pt>
                <c:pt idx="1">
                  <c:v>14632.197</c:v>
                </c:pt>
                <c:pt idx="2">
                  <c:v>13850.241</c:v>
                </c:pt>
                <c:pt idx="3">
                  <c:v>17168.975999999999</c:v>
                </c:pt>
                <c:pt idx="4" formatCode="#,##0.000">
                  <c:v>16682.04</c:v>
                </c:pt>
                <c:pt idx="5">
                  <c:v>17876.724999999999</c:v>
                </c:pt>
                <c:pt idx="6">
                  <c:v>21041.925999999999</c:v>
                </c:pt>
                <c:pt idx="7">
                  <c:v>22135.714</c:v>
                </c:pt>
                <c:pt idx="8">
                  <c:v>22231.105</c:v>
                </c:pt>
                <c:pt idx="9" formatCode="#,##0.000">
                  <c:v>22962.55</c:v>
                </c:pt>
              </c:numCache>
            </c:numRef>
          </c:val>
          <c:extLst>
            <c:ext xmlns:c16="http://schemas.microsoft.com/office/drawing/2014/chart" uri="{C3380CC4-5D6E-409C-BE32-E72D297353CC}">
              <c16:uniqueId val="{00000001-9734-46B2-83CD-A0CBBC684635}"/>
            </c:ext>
          </c:extLst>
        </c:ser>
        <c:dLbls>
          <c:showLegendKey val="0"/>
          <c:showVal val="0"/>
          <c:showCatName val="0"/>
          <c:showSerName val="0"/>
          <c:showPercent val="0"/>
          <c:showBubbleSize val="0"/>
        </c:dLbls>
        <c:gapWidth val="50"/>
        <c:overlap val="100"/>
        <c:axId val="764311888"/>
        <c:axId val="764305000"/>
      </c:barChart>
      <c:catAx>
        <c:axId val="764311888"/>
        <c:scaling>
          <c:orientation val="minMax"/>
        </c:scaling>
        <c:delete val="0"/>
        <c:axPos val="b"/>
        <c:numFmt formatCode="General" sourceLinked="1"/>
        <c:majorTickMark val="none"/>
        <c:minorTickMark val="none"/>
        <c:tickLblPos val="nextTo"/>
        <c:spPr>
          <a:noFill/>
          <a:ln w="9525" cap="flat" cmpd="sng" algn="ctr">
            <a:solidFill>
              <a:srgbClr val="D4D6E9"/>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05000"/>
        <c:crosses val="autoZero"/>
        <c:auto val="1"/>
        <c:lblAlgn val="ctr"/>
        <c:lblOffset val="100"/>
        <c:noMultiLvlLbl val="0"/>
      </c:catAx>
      <c:valAx>
        <c:axId val="764305000"/>
        <c:scaling>
          <c:orientation val="minMax"/>
          <c:max val="160000"/>
        </c:scaling>
        <c:delete val="0"/>
        <c:axPos val="l"/>
        <c:numFmt formatCode="0" sourceLinked="0"/>
        <c:majorTickMark val="none"/>
        <c:minorTickMark val="none"/>
        <c:tickLblPos val="nextTo"/>
        <c:spPr>
          <a:noFill/>
          <a:ln>
            <a:solidFill>
              <a:srgbClr val="D4D6E9"/>
            </a:solidFill>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11888"/>
        <c:crosses val="autoZero"/>
        <c:crossBetween val="between"/>
        <c:dispUnits>
          <c:builtInUnit val="thousands"/>
        </c:dispUnits>
      </c:valAx>
      <c:spPr>
        <a:noFill/>
        <a:ln>
          <a:noFill/>
        </a:ln>
        <a:effectLst/>
      </c:spPr>
    </c:plotArea>
    <c:legend>
      <c:legendPos val="b"/>
      <c:layout>
        <c:manualLayout>
          <c:xMode val="edge"/>
          <c:yMode val="edge"/>
          <c:x val="0"/>
          <c:y val="0.91528619598053373"/>
          <c:w val="0.95451702384892101"/>
          <c:h val="8.47138378536016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legend>
    <c:plotVisOnly val="1"/>
    <c:dispBlanksAs val="gap"/>
    <c:showDLblsOverMax val="0"/>
    <c:extLst/>
  </c:chart>
  <c:spPr>
    <a:noFill/>
    <a:ln w="9525" cap="flat" cmpd="sng" algn="ctr">
      <a:noFill/>
      <a:round/>
    </a:ln>
    <a:effectLst/>
  </c:spPr>
  <c:txPr>
    <a:bodyPr/>
    <a:lstStyle/>
    <a:p>
      <a:pPr>
        <a:defRPr sz="1200">
          <a:solidFill>
            <a:schemeClr val="accent1">
              <a:lumMod val="75000"/>
            </a:schemeClr>
          </a:solidFill>
        </a:defRPr>
      </a:pPr>
      <a:endParaRPr lang="lv-LV"/>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19805866756712"/>
          <c:y val="3.7726494439766584E-2"/>
          <c:w val="0.80780185596580789"/>
          <c:h val="0.79889753729730817"/>
        </c:manualLayout>
      </c:layout>
      <c:barChart>
        <c:barDir val="col"/>
        <c:grouping val="stacked"/>
        <c:varyColors val="0"/>
        <c:ser>
          <c:idx val="0"/>
          <c:order val="0"/>
          <c:tx>
            <c:v>Solar PV</c:v>
          </c:tx>
          <c:spPr>
            <a:solidFill>
              <a:schemeClr val="accent1"/>
            </a:solidFill>
            <a:ln>
              <a:noFill/>
            </a:ln>
            <a:effectLst/>
          </c:spPr>
          <c:invertIfNegative val="0"/>
          <c:cat>
            <c:numRef>
              <c:f>Country!$J$38387:$J$38389</c:f>
              <c:numCache>
                <c:formatCode>General</c:formatCode>
                <c:ptCount val="3"/>
                <c:pt idx="0">
                  <c:v>2005</c:v>
                </c:pt>
                <c:pt idx="1">
                  <c:v>2020</c:v>
                </c:pt>
                <c:pt idx="2">
                  <c:v>2024</c:v>
                </c:pt>
              </c:numCache>
            </c:numRef>
          </c:cat>
          <c:val>
            <c:numRef>
              <c:f>Country!$K$38387:$K$38389</c:f>
              <c:numCache>
                <c:formatCode>General</c:formatCode>
                <c:ptCount val="3"/>
                <c:pt idx="0">
                  <c:v>0</c:v>
                </c:pt>
                <c:pt idx="1">
                  <c:v>207.67</c:v>
                </c:pt>
                <c:pt idx="2">
                  <c:v>1326</c:v>
                </c:pt>
              </c:numCache>
            </c:numRef>
          </c:val>
          <c:extLst>
            <c:ext xmlns:c16="http://schemas.microsoft.com/office/drawing/2014/chart" uri="{C3380CC4-5D6E-409C-BE32-E72D297353CC}">
              <c16:uniqueId val="{00000000-EED6-4926-A846-EEEDC8DCD799}"/>
            </c:ext>
          </c:extLst>
        </c:ser>
        <c:ser>
          <c:idx val="1"/>
          <c:order val="1"/>
          <c:tx>
            <c:v>Wind</c:v>
          </c:tx>
          <c:spPr>
            <a:solidFill>
              <a:schemeClr val="accent2"/>
            </a:solidFill>
            <a:ln>
              <a:noFill/>
            </a:ln>
            <a:effectLst/>
          </c:spPr>
          <c:invertIfNegative val="0"/>
          <c:dPt>
            <c:idx val="2"/>
            <c:invertIfNegative val="0"/>
            <c:bubble3D val="0"/>
            <c:extLst>
              <c:ext xmlns:c16="http://schemas.microsoft.com/office/drawing/2014/chart" uri="{C3380CC4-5D6E-409C-BE32-E72D297353CC}">
                <c16:uniqueId val="{00000001-EED6-4926-A846-EEEDC8DCD799}"/>
              </c:ext>
            </c:extLst>
          </c:dPt>
          <c:cat>
            <c:numRef>
              <c:f>Country!$J$38387:$J$38389</c:f>
              <c:numCache>
                <c:formatCode>General</c:formatCode>
                <c:ptCount val="3"/>
                <c:pt idx="0">
                  <c:v>2005</c:v>
                </c:pt>
                <c:pt idx="1">
                  <c:v>2020</c:v>
                </c:pt>
                <c:pt idx="2">
                  <c:v>2024</c:v>
                </c:pt>
              </c:numCache>
            </c:numRef>
          </c:cat>
          <c:val>
            <c:numRef>
              <c:f>Country!$K$38390:$K$38392</c:f>
              <c:numCache>
                <c:formatCode>General</c:formatCode>
                <c:ptCount val="3"/>
                <c:pt idx="0">
                  <c:v>31</c:v>
                </c:pt>
                <c:pt idx="1">
                  <c:v>317</c:v>
                </c:pt>
                <c:pt idx="2">
                  <c:v>572</c:v>
                </c:pt>
              </c:numCache>
            </c:numRef>
          </c:val>
          <c:extLst>
            <c:ext xmlns:c16="http://schemas.microsoft.com/office/drawing/2014/chart" uri="{C3380CC4-5D6E-409C-BE32-E72D297353CC}">
              <c16:uniqueId val="{00000002-EED6-4926-A846-EEEDC8DCD799}"/>
            </c:ext>
          </c:extLst>
        </c:ser>
        <c:dLbls>
          <c:showLegendKey val="0"/>
          <c:showVal val="0"/>
          <c:showCatName val="0"/>
          <c:showSerName val="0"/>
          <c:showPercent val="0"/>
          <c:showBubbleSize val="0"/>
        </c:dLbls>
        <c:gapWidth val="146"/>
        <c:overlap val="100"/>
        <c:axId val="764311888"/>
        <c:axId val="764305000"/>
      </c:barChart>
      <c:catAx>
        <c:axId val="764311888"/>
        <c:scaling>
          <c:orientation val="minMax"/>
        </c:scaling>
        <c:delete val="0"/>
        <c:axPos val="b"/>
        <c:numFmt formatCode="General" sourceLinked="1"/>
        <c:majorTickMark val="none"/>
        <c:minorTickMark val="none"/>
        <c:tickLblPos val="nextTo"/>
        <c:spPr>
          <a:noFill/>
          <a:ln w="9525" cap="flat" cmpd="sng" algn="ctr">
            <a:solidFill>
              <a:srgbClr val="D4D6E9"/>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05000"/>
        <c:crosses val="autoZero"/>
        <c:auto val="1"/>
        <c:lblAlgn val="ctr"/>
        <c:lblOffset val="100"/>
        <c:noMultiLvlLbl val="0"/>
      </c:catAx>
      <c:valAx>
        <c:axId val="764305000"/>
        <c:scaling>
          <c:orientation val="minMax"/>
        </c:scaling>
        <c:delete val="0"/>
        <c:axPos val="l"/>
        <c:numFmt formatCode="0" sourceLinked="0"/>
        <c:majorTickMark val="none"/>
        <c:minorTickMark val="none"/>
        <c:tickLblPos val="nextTo"/>
        <c:spPr>
          <a:noFill/>
          <a:ln>
            <a:solidFill>
              <a:srgbClr val="D4D6E9"/>
            </a:solidFill>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11888"/>
        <c:crosses val="autoZero"/>
        <c:crossBetween val="between"/>
      </c:valAx>
      <c:spPr>
        <a:noFill/>
        <a:ln>
          <a:noFill/>
        </a:ln>
        <a:effectLst/>
      </c:spPr>
    </c:plotArea>
    <c:legend>
      <c:legendPos val="b"/>
      <c:layout>
        <c:manualLayout>
          <c:xMode val="edge"/>
          <c:yMode val="edge"/>
          <c:x val="0"/>
          <c:y val="0.91528619598053373"/>
          <c:w val="0.99926453637739732"/>
          <c:h val="5.377778006909465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legend>
    <c:plotVisOnly val="1"/>
    <c:dispBlanksAs val="gap"/>
    <c:showDLblsOverMax val="0"/>
    <c:extLst/>
  </c:chart>
  <c:spPr>
    <a:noFill/>
    <a:ln w="9525" cap="flat" cmpd="sng" algn="ctr">
      <a:noFill/>
      <a:round/>
    </a:ln>
    <a:effectLst/>
  </c:spPr>
  <c:txPr>
    <a:bodyPr/>
    <a:lstStyle/>
    <a:p>
      <a:pPr>
        <a:defRPr sz="1200">
          <a:solidFill>
            <a:schemeClr val="accent1">
              <a:lumMod val="75000"/>
            </a:schemeClr>
          </a:solidFill>
        </a:defRPr>
      </a:pPr>
      <a:endParaRPr lang="lv-LV"/>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19805866756712"/>
          <c:y val="3.7726494439766584E-2"/>
          <c:w val="0.80780185596580789"/>
          <c:h val="0.79889753729730817"/>
        </c:manualLayout>
      </c:layout>
      <c:barChart>
        <c:barDir val="col"/>
        <c:grouping val="stacked"/>
        <c:varyColors val="0"/>
        <c:ser>
          <c:idx val="0"/>
          <c:order val="0"/>
          <c:tx>
            <c:v>Solar PV</c:v>
          </c:tx>
          <c:spPr>
            <a:solidFill>
              <a:schemeClr val="accent1"/>
            </a:solidFill>
            <a:ln>
              <a:noFill/>
            </a:ln>
            <a:effectLst/>
          </c:spPr>
          <c:invertIfNegative val="0"/>
          <c:cat>
            <c:numRef>
              <c:f>Country!$J$38394:$J$38396</c:f>
              <c:numCache>
                <c:formatCode>General</c:formatCode>
                <c:ptCount val="3"/>
                <c:pt idx="0">
                  <c:v>2005</c:v>
                </c:pt>
                <c:pt idx="1">
                  <c:v>2020</c:v>
                </c:pt>
                <c:pt idx="2">
                  <c:v>2024</c:v>
                </c:pt>
              </c:numCache>
            </c:numRef>
          </c:cat>
          <c:val>
            <c:numRef>
              <c:f>Country!$K$38394:$K$38396</c:f>
              <c:numCache>
                <c:formatCode>General</c:formatCode>
                <c:ptCount val="3"/>
                <c:pt idx="0">
                  <c:v>0</c:v>
                </c:pt>
                <c:pt idx="1">
                  <c:v>5.1020000000000003</c:v>
                </c:pt>
                <c:pt idx="2">
                  <c:v>466</c:v>
                </c:pt>
              </c:numCache>
            </c:numRef>
          </c:val>
          <c:extLst>
            <c:ext xmlns:c16="http://schemas.microsoft.com/office/drawing/2014/chart" uri="{C3380CC4-5D6E-409C-BE32-E72D297353CC}">
              <c16:uniqueId val="{00000000-339C-425C-87FE-A91E21EAE5AF}"/>
            </c:ext>
          </c:extLst>
        </c:ser>
        <c:ser>
          <c:idx val="1"/>
          <c:order val="1"/>
          <c:tx>
            <c:v>Wind</c:v>
          </c:tx>
          <c:spPr>
            <a:solidFill>
              <a:schemeClr val="accent2"/>
            </a:solidFill>
            <a:ln>
              <a:noFill/>
            </a:ln>
            <a:effectLst/>
          </c:spPr>
          <c:invertIfNegative val="0"/>
          <c:dPt>
            <c:idx val="2"/>
            <c:invertIfNegative val="0"/>
            <c:bubble3D val="0"/>
            <c:extLst>
              <c:ext xmlns:c16="http://schemas.microsoft.com/office/drawing/2014/chart" uri="{C3380CC4-5D6E-409C-BE32-E72D297353CC}">
                <c16:uniqueId val="{00000001-339C-425C-87FE-A91E21EAE5AF}"/>
              </c:ext>
            </c:extLst>
          </c:dPt>
          <c:cat>
            <c:numRef>
              <c:f>Country!$J$38394:$J$38396</c:f>
              <c:numCache>
                <c:formatCode>General</c:formatCode>
                <c:ptCount val="3"/>
                <c:pt idx="0">
                  <c:v>2005</c:v>
                </c:pt>
                <c:pt idx="1">
                  <c:v>2020</c:v>
                </c:pt>
                <c:pt idx="2">
                  <c:v>2024</c:v>
                </c:pt>
              </c:numCache>
            </c:numRef>
          </c:cat>
          <c:val>
            <c:numRef>
              <c:f>Country!$K$38397:$K$38399</c:f>
              <c:numCache>
                <c:formatCode>General</c:formatCode>
                <c:ptCount val="3"/>
                <c:pt idx="0">
                  <c:v>26</c:v>
                </c:pt>
                <c:pt idx="1">
                  <c:v>78.171999999999997</c:v>
                </c:pt>
                <c:pt idx="2">
                  <c:v>128.268</c:v>
                </c:pt>
              </c:numCache>
            </c:numRef>
          </c:val>
          <c:extLst>
            <c:ext xmlns:c16="http://schemas.microsoft.com/office/drawing/2014/chart" uri="{C3380CC4-5D6E-409C-BE32-E72D297353CC}">
              <c16:uniqueId val="{00000002-339C-425C-87FE-A91E21EAE5AF}"/>
            </c:ext>
          </c:extLst>
        </c:ser>
        <c:dLbls>
          <c:showLegendKey val="0"/>
          <c:showVal val="0"/>
          <c:showCatName val="0"/>
          <c:showSerName val="0"/>
          <c:showPercent val="0"/>
          <c:showBubbleSize val="0"/>
        </c:dLbls>
        <c:gapWidth val="146"/>
        <c:overlap val="100"/>
        <c:axId val="764311888"/>
        <c:axId val="764305000"/>
      </c:barChart>
      <c:catAx>
        <c:axId val="764311888"/>
        <c:scaling>
          <c:orientation val="minMax"/>
        </c:scaling>
        <c:delete val="0"/>
        <c:axPos val="b"/>
        <c:numFmt formatCode="General" sourceLinked="1"/>
        <c:majorTickMark val="none"/>
        <c:minorTickMark val="none"/>
        <c:tickLblPos val="nextTo"/>
        <c:spPr>
          <a:noFill/>
          <a:ln w="9525" cap="flat" cmpd="sng" algn="ctr">
            <a:solidFill>
              <a:srgbClr val="D4D6E9"/>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05000"/>
        <c:crosses val="autoZero"/>
        <c:auto val="1"/>
        <c:lblAlgn val="ctr"/>
        <c:lblOffset val="100"/>
        <c:noMultiLvlLbl val="0"/>
      </c:catAx>
      <c:valAx>
        <c:axId val="764305000"/>
        <c:scaling>
          <c:orientation val="minMax"/>
        </c:scaling>
        <c:delete val="0"/>
        <c:axPos val="l"/>
        <c:numFmt formatCode="0" sourceLinked="0"/>
        <c:majorTickMark val="none"/>
        <c:minorTickMark val="none"/>
        <c:tickLblPos val="nextTo"/>
        <c:spPr>
          <a:noFill/>
          <a:ln>
            <a:solidFill>
              <a:srgbClr val="D4D6E9"/>
            </a:solidFill>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11888"/>
        <c:crosses val="autoZero"/>
        <c:crossBetween val="between"/>
      </c:valAx>
      <c:spPr>
        <a:noFill/>
        <a:ln>
          <a:noFill/>
        </a:ln>
        <a:effectLst/>
      </c:spPr>
    </c:plotArea>
    <c:legend>
      <c:legendPos val="b"/>
      <c:layout>
        <c:manualLayout>
          <c:xMode val="edge"/>
          <c:yMode val="edge"/>
          <c:x val="0"/>
          <c:y val="0.91528619598053373"/>
          <c:w val="0.99585230112955114"/>
          <c:h val="5.377778006909465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legend>
    <c:plotVisOnly val="1"/>
    <c:dispBlanksAs val="gap"/>
    <c:showDLblsOverMax val="0"/>
    <c:extLst/>
  </c:chart>
  <c:spPr>
    <a:noFill/>
    <a:ln w="9525" cap="flat" cmpd="sng" algn="ctr">
      <a:noFill/>
      <a:round/>
    </a:ln>
    <a:effectLst/>
  </c:spPr>
  <c:txPr>
    <a:bodyPr/>
    <a:lstStyle/>
    <a:p>
      <a:pPr>
        <a:defRPr sz="1200">
          <a:solidFill>
            <a:schemeClr val="accent1">
              <a:lumMod val="75000"/>
            </a:schemeClr>
          </a:solidFill>
        </a:defRPr>
      </a:pPr>
      <a:endParaRPr lang="lv-LV"/>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19805866756712"/>
          <c:y val="3.7726494439766584E-2"/>
          <c:w val="0.80780185596580789"/>
          <c:h val="0.79889753729730817"/>
        </c:manualLayout>
      </c:layout>
      <c:barChart>
        <c:barDir val="col"/>
        <c:grouping val="stacked"/>
        <c:varyColors val="0"/>
        <c:ser>
          <c:idx val="0"/>
          <c:order val="0"/>
          <c:tx>
            <c:v>Solar PV (off-grid)</c:v>
          </c:tx>
          <c:spPr>
            <a:solidFill>
              <a:schemeClr val="accent1"/>
            </a:solidFill>
            <a:ln>
              <a:noFill/>
            </a:ln>
            <a:effectLst/>
          </c:spPr>
          <c:invertIfNegative val="0"/>
          <c:cat>
            <c:numRef>
              <c:f>Country!$J$38401:$J$38403</c:f>
              <c:numCache>
                <c:formatCode>General</c:formatCode>
                <c:ptCount val="3"/>
                <c:pt idx="0">
                  <c:v>2005</c:v>
                </c:pt>
                <c:pt idx="1">
                  <c:v>2020</c:v>
                </c:pt>
                <c:pt idx="2">
                  <c:v>2024</c:v>
                </c:pt>
              </c:numCache>
            </c:numRef>
          </c:cat>
          <c:val>
            <c:numRef>
              <c:f>Country!$K$38401:$K$38403</c:f>
              <c:numCache>
                <c:formatCode>General</c:formatCode>
                <c:ptCount val="3"/>
                <c:pt idx="0">
                  <c:v>0</c:v>
                </c:pt>
                <c:pt idx="1">
                  <c:v>84</c:v>
                </c:pt>
                <c:pt idx="2">
                  <c:v>171</c:v>
                </c:pt>
              </c:numCache>
            </c:numRef>
          </c:val>
          <c:extLst>
            <c:ext xmlns:c16="http://schemas.microsoft.com/office/drawing/2014/chart" uri="{C3380CC4-5D6E-409C-BE32-E72D297353CC}">
              <c16:uniqueId val="{00000000-7E17-4799-978D-DB9B76E3A65E}"/>
            </c:ext>
          </c:extLst>
        </c:ser>
        <c:ser>
          <c:idx val="1"/>
          <c:order val="1"/>
          <c:tx>
            <c:v>Wind</c:v>
          </c:tx>
          <c:spPr>
            <a:solidFill>
              <a:schemeClr val="accent2"/>
            </a:solidFill>
            <a:ln>
              <a:noFill/>
            </a:ln>
            <a:effectLst/>
          </c:spPr>
          <c:invertIfNegative val="0"/>
          <c:dPt>
            <c:idx val="2"/>
            <c:invertIfNegative val="0"/>
            <c:bubble3D val="0"/>
            <c:extLst>
              <c:ext xmlns:c16="http://schemas.microsoft.com/office/drawing/2014/chart" uri="{C3380CC4-5D6E-409C-BE32-E72D297353CC}">
                <c16:uniqueId val="{00000001-7E17-4799-978D-DB9B76E3A65E}"/>
              </c:ext>
            </c:extLst>
          </c:dPt>
          <c:cat>
            <c:numRef>
              <c:f>Country!$J$38401:$J$38403</c:f>
              <c:numCache>
                <c:formatCode>General</c:formatCode>
                <c:ptCount val="3"/>
                <c:pt idx="0">
                  <c:v>2005</c:v>
                </c:pt>
                <c:pt idx="1">
                  <c:v>2020</c:v>
                </c:pt>
                <c:pt idx="2">
                  <c:v>2024</c:v>
                </c:pt>
              </c:numCache>
            </c:numRef>
          </c:cat>
          <c:val>
            <c:numRef>
              <c:f>Country!$K$38407:$K$38409</c:f>
              <c:numCache>
                <c:formatCode>General</c:formatCode>
                <c:ptCount val="3"/>
                <c:pt idx="0">
                  <c:v>1</c:v>
                </c:pt>
                <c:pt idx="1">
                  <c:v>540</c:v>
                </c:pt>
                <c:pt idx="2">
                  <c:v>1828</c:v>
                </c:pt>
              </c:numCache>
            </c:numRef>
          </c:val>
          <c:extLst>
            <c:ext xmlns:c16="http://schemas.microsoft.com/office/drawing/2014/chart" uri="{C3380CC4-5D6E-409C-BE32-E72D297353CC}">
              <c16:uniqueId val="{00000002-7E17-4799-978D-DB9B76E3A65E}"/>
            </c:ext>
          </c:extLst>
        </c:ser>
        <c:ser>
          <c:idx val="2"/>
          <c:order val="2"/>
          <c:tx>
            <c:v>Solar PV</c:v>
          </c:tx>
          <c:spPr>
            <a:solidFill>
              <a:schemeClr val="accent3"/>
            </a:solidFill>
            <a:ln>
              <a:noFill/>
            </a:ln>
            <a:effectLst/>
          </c:spPr>
          <c:invertIfNegative val="0"/>
          <c:cat>
            <c:numRef>
              <c:f>Country!$J$38401:$J$38403</c:f>
              <c:numCache>
                <c:formatCode>General</c:formatCode>
                <c:ptCount val="3"/>
                <c:pt idx="0">
                  <c:v>2005</c:v>
                </c:pt>
                <c:pt idx="1">
                  <c:v>2020</c:v>
                </c:pt>
                <c:pt idx="2">
                  <c:v>2024</c:v>
                </c:pt>
              </c:numCache>
            </c:numRef>
          </c:cat>
          <c:val>
            <c:numRef>
              <c:f>Country!$K$38404:$K$38406</c:f>
              <c:numCache>
                <c:formatCode>General</c:formatCode>
                <c:ptCount val="3"/>
                <c:pt idx="0">
                  <c:v>0</c:v>
                </c:pt>
                <c:pt idx="1">
                  <c:v>160.495</c:v>
                </c:pt>
                <c:pt idx="2">
                  <c:v>2396</c:v>
                </c:pt>
              </c:numCache>
            </c:numRef>
          </c:val>
          <c:extLst>
            <c:ext xmlns:c16="http://schemas.microsoft.com/office/drawing/2014/chart" uri="{C3380CC4-5D6E-409C-BE32-E72D297353CC}">
              <c16:uniqueId val="{00000003-7E17-4799-978D-DB9B76E3A65E}"/>
            </c:ext>
          </c:extLst>
        </c:ser>
        <c:dLbls>
          <c:showLegendKey val="0"/>
          <c:showVal val="0"/>
          <c:showCatName val="0"/>
          <c:showSerName val="0"/>
          <c:showPercent val="0"/>
          <c:showBubbleSize val="0"/>
        </c:dLbls>
        <c:gapWidth val="146"/>
        <c:overlap val="100"/>
        <c:axId val="764311888"/>
        <c:axId val="764305000"/>
      </c:barChart>
      <c:catAx>
        <c:axId val="764311888"/>
        <c:scaling>
          <c:orientation val="minMax"/>
        </c:scaling>
        <c:delete val="0"/>
        <c:axPos val="b"/>
        <c:numFmt formatCode="General" sourceLinked="1"/>
        <c:majorTickMark val="none"/>
        <c:minorTickMark val="none"/>
        <c:tickLblPos val="nextTo"/>
        <c:spPr>
          <a:noFill/>
          <a:ln w="9525" cap="flat" cmpd="sng" algn="ctr">
            <a:solidFill>
              <a:srgbClr val="D4D6E9"/>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05000"/>
        <c:crosses val="autoZero"/>
        <c:auto val="1"/>
        <c:lblAlgn val="ctr"/>
        <c:lblOffset val="100"/>
        <c:noMultiLvlLbl val="0"/>
      </c:catAx>
      <c:valAx>
        <c:axId val="764305000"/>
        <c:scaling>
          <c:orientation val="minMax"/>
        </c:scaling>
        <c:delete val="0"/>
        <c:axPos val="l"/>
        <c:numFmt formatCode="0" sourceLinked="0"/>
        <c:majorTickMark val="none"/>
        <c:minorTickMark val="none"/>
        <c:tickLblPos val="nextTo"/>
        <c:spPr>
          <a:noFill/>
          <a:ln>
            <a:solidFill>
              <a:srgbClr val="D4D6E9"/>
            </a:solidFill>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crossAx val="764311888"/>
        <c:crosses val="autoZero"/>
        <c:crossBetween val="between"/>
      </c:valAx>
      <c:spPr>
        <a:noFill/>
        <a:ln>
          <a:noFill/>
        </a:ln>
        <a:effectLst/>
      </c:spPr>
    </c:plotArea>
    <c:legend>
      <c:legendPos val="b"/>
      <c:layout>
        <c:manualLayout>
          <c:xMode val="edge"/>
          <c:yMode val="edge"/>
          <c:x val="0"/>
          <c:y val="0.91528619598053373"/>
          <c:w val="0.99938147114282239"/>
          <c:h val="5.377778006909465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lv-LV"/>
        </a:p>
      </c:txPr>
    </c:legend>
    <c:plotVisOnly val="1"/>
    <c:dispBlanksAs val="gap"/>
    <c:showDLblsOverMax val="0"/>
    <c:extLst/>
  </c:chart>
  <c:spPr>
    <a:noFill/>
    <a:ln w="9525" cap="flat" cmpd="sng" algn="ctr">
      <a:noFill/>
      <a:round/>
    </a:ln>
    <a:effectLst/>
  </c:spPr>
  <c:txPr>
    <a:bodyPr/>
    <a:lstStyle/>
    <a:p>
      <a:pPr>
        <a:defRPr sz="1200">
          <a:solidFill>
            <a:schemeClr val="accent1">
              <a:lumMod val="75000"/>
            </a:schemeClr>
          </a:solidFill>
        </a:defRPr>
      </a:pPr>
      <a:endParaRPr lang="lv-LV"/>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AB1088D8-68B5-4ECA-8CFB-3A05E66844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F5540010-5E00-44B3-8831-827FD91748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EA0231-C175-4EE4-9ACA-7105F27E32EC}" type="datetimeFigureOut">
              <a:rPr lang="lv-LV" smtClean="0"/>
              <a:t>07.05.2025</a:t>
            </a:fld>
            <a:endParaRPr lang="lv-LV"/>
          </a:p>
        </p:txBody>
      </p:sp>
      <p:sp>
        <p:nvSpPr>
          <p:cNvPr id="4" name="Kājenes vietturis 3">
            <a:extLst>
              <a:ext uri="{FF2B5EF4-FFF2-40B4-BE49-F238E27FC236}">
                <a16:creationId xmlns:a16="http://schemas.microsoft.com/office/drawing/2014/main" id="{2D8D1114-BD9E-4702-94E8-53D0DFE4F1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B15CE48F-57CA-4589-9BC1-72FDEE514D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DB5ECD-EE8D-4068-9EBF-AE718156AE60}" type="slidenum">
              <a:rPr lang="lv-LV" smtClean="0"/>
              <a:t>‹#›</a:t>
            </a:fld>
            <a:endParaRPr lang="lv-LV"/>
          </a:p>
        </p:txBody>
      </p:sp>
    </p:spTree>
    <p:extLst>
      <p:ext uri="{BB962C8B-B14F-4D97-AF65-F5344CB8AC3E}">
        <p14:creationId xmlns:p14="http://schemas.microsoft.com/office/powerpoint/2010/main" val="80974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3D8A8-295A-4238-B530-6F9AC35D37E4}" type="datetimeFigureOut">
              <a:rPr lang="lv-LV" smtClean="0"/>
              <a:t>07.05.2025</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8275B-1FAA-4337-A521-73FDC62AF822}" type="slidenum">
              <a:rPr lang="lv-LV" smtClean="0"/>
              <a:t>‹#›</a:t>
            </a:fld>
            <a:endParaRPr lang="lv-LV"/>
          </a:p>
        </p:txBody>
      </p:sp>
    </p:spTree>
    <p:extLst>
      <p:ext uri="{BB962C8B-B14F-4D97-AF65-F5344CB8AC3E}">
        <p14:creationId xmlns:p14="http://schemas.microsoft.com/office/powerpoint/2010/main" val="309004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Gross_available_energ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Gross_available_energ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smaniejiskaitikliai.lt/"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iea.org/reports/estonia-2023/executive-summary" TargetMode="External"/><Relationship Id="rId4" Type="http://schemas.openxmlformats.org/officeDocument/2006/relationships/hyperlink" Target="https://www.ceer.eu/wp-content/uploads/2024/09/ACER-CEER_2024_MMR_Retail-1.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+H2 </a:t>
            </a:r>
            <a:r>
              <a:rPr lang="lv-LV" dirty="0" err="1"/>
              <a:t>infrastructure</a:t>
            </a:r>
            <a:endParaRPr lang="en-GB" dirty="0"/>
          </a:p>
        </p:txBody>
      </p:sp>
      <p:sp>
        <p:nvSpPr>
          <p:cNvPr id="4" name="Slide Number Placeholder 3"/>
          <p:cNvSpPr>
            <a:spLocks noGrp="1"/>
          </p:cNvSpPr>
          <p:nvPr>
            <p:ph type="sldNum" sz="quarter" idx="5"/>
          </p:nvPr>
        </p:nvSpPr>
        <p:spPr/>
        <p:txBody>
          <a:bodyPr/>
          <a:lstStyle/>
          <a:p>
            <a:fld id="{81B8275B-1FAA-4337-A521-73FDC62AF822}" type="slidenum">
              <a:rPr lang="lv-LV" smtClean="0"/>
              <a:t>2</a:t>
            </a:fld>
            <a:endParaRPr lang="lv-LV"/>
          </a:p>
        </p:txBody>
      </p:sp>
    </p:spTree>
    <p:extLst>
      <p:ext uri="{BB962C8B-B14F-4D97-AF65-F5344CB8AC3E}">
        <p14:creationId xmlns:p14="http://schemas.microsoft.com/office/powerpoint/2010/main" val="13308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515560"/>
                </a:solidFill>
                <a:effectLst/>
                <a:latin typeface="Arial" panose="020B0604020202020204" pitchFamily="34" charset="0"/>
              </a:rPr>
              <a:t>Gross available energy</a:t>
            </a:r>
            <a:r>
              <a:rPr lang="en-GB" b="0" i="0" dirty="0">
                <a:solidFill>
                  <a:srgbClr val="515560"/>
                </a:solidFill>
                <a:effectLst/>
                <a:latin typeface="Arial" panose="020B0604020202020204" pitchFamily="34" charset="0"/>
              </a:rPr>
              <a:t> means the overall supply of energy for all activities on the territory of the country. It includes energy needs for energy transformation (including generating electricity from combustible fuels), support operations of the energy sector itself, transmission and distribution losses, final energy consumption (industry, transport, households, services, agriculture, ...) and the use of fossil fuel products for non-energy purposes (e.g. in the chemical industry). It also includes fuel purchased within the country that is used elsewhere (e.g. international aviation, international maritime bunkers and, in the case of road transport “fuel tourism”).</a:t>
            </a:r>
            <a:r>
              <a:rPr lang="lv-LV" b="0" i="0" dirty="0">
                <a:solidFill>
                  <a:srgbClr val="515560"/>
                </a:solidFill>
                <a:effectLst/>
                <a:latin typeface="Arial" panose="020B0604020202020204" pitchFamily="34" charset="0"/>
              </a:rPr>
              <a:t> </a:t>
            </a:r>
            <a:r>
              <a:rPr lang="en-GB" dirty="0" err="1">
                <a:hlinkClick r:id="rId3"/>
              </a:rPr>
              <a:t>Glossary:Gross</a:t>
            </a:r>
            <a:r>
              <a:rPr lang="en-GB" dirty="0">
                <a:hlinkClick r:id="rId3"/>
              </a:rPr>
              <a:t> available energy - Statistics Explained - Eurostat</a:t>
            </a:r>
            <a:endParaRPr lang="en-GB" dirty="0"/>
          </a:p>
        </p:txBody>
      </p:sp>
      <p:sp>
        <p:nvSpPr>
          <p:cNvPr id="4" name="Slide Number Placeholder 3"/>
          <p:cNvSpPr>
            <a:spLocks noGrp="1"/>
          </p:cNvSpPr>
          <p:nvPr>
            <p:ph type="sldNum" sz="quarter" idx="5"/>
          </p:nvPr>
        </p:nvSpPr>
        <p:spPr/>
        <p:txBody>
          <a:bodyPr/>
          <a:lstStyle/>
          <a:p>
            <a:fld id="{81B8275B-1FAA-4337-A521-73FDC62AF822}" type="slidenum">
              <a:rPr lang="lv-LV" smtClean="0"/>
              <a:t>4</a:t>
            </a:fld>
            <a:endParaRPr lang="lv-LV"/>
          </a:p>
        </p:txBody>
      </p:sp>
    </p:spTree>
    <p:extLst>
      <p:ext uri="{BB962C8B-B14F-4D97-AF65-F5344CB8AC3E}">
        <p14:creationId xmlns:p14="http://schemas.microsoft.com/office/powerpoint/2010/main" val="38880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448B7-0393-FC1C-6699-7A2F6D123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27A96E-BA58-C9B2-8EDC-D99E1C8D0B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A4847-449D-D4C5-7744-CF24970E386F}"/>
              </a:ext>
            </a:extLst>
          </p:cNvPr>
          <p:cNvSpPr>
            <a:spLocks noGrp="1"/>
          </p:cNvSpPr>
          <p:nvPr>
            <p:ph type="body" idx="1"/>
          </p:nvPr>
        </p:nvSpPr>
        <p:spPr/>
        <p:txBody>
          <a:bodyPr/>
          <a:lstStyle/>
          <a:p>
            <a:r>
              <a:rPr lang="en-GB" b="1" i="0" dirty="0">
                <a:solidFill>
                  <a:srgbClr val="515560"/>
                </a:solidFill>
                <a:effectLst/>
                <a:latin typeface="Arial" panose="020B0604020202020204" pitchFamily="34" charset="0"/>
              </a:rPr>
              <a:t>Gross available energy</a:t>
            </a:r>
            <a:r>
              <a:rPr lang="en-GB" b="0" i="0" dirty="0">
                <a:solidFill>
                  <a:srgbClr val="515560"/>
                </a:solidFill>
                <a:effectLst/>
                <a:latin typeface="Arial" panose="020B0604020202020204" pitchFamily="34" charset="0"/>
              </a:rPr>
              <a:t> means the overall supply of energy for all activities on the territory of the country. It includes energy needs for energy transformation (including generating electricity from combustible fuels), support operations of the energy sector itself, transmission and distribution losses, final energy consumption (industry, transport, households, services, agriculture, ...) and the use of fossil fuel products for non-energy purposes (e.g. in the chemical industry). It also includes fuel purchased within the country that is used elsewhere (e.g. international aviation, international maritime bunkers and, in the case of road transport “fuel tourism”).</a:t>
            </a:r>
            <a:r>
              <a:rPr lang="lv-LV" b="0" i="0" dirty="0">
                <a:solidFill>
                  <a:srgbClr val="515560"/>
                </a:solidFill>
                <a:effectLst/>
                <a:latin typeface="Arial" panose="020B0604020202020204" pitchFamily="34" charset="0"/>
              </a:rPr>
              <a:t> </a:t>
            </a:r>
            <a:r>
              <a:rPr lang="en-GB" dirty="0" err="1">
                <a:hlinkClick r:id="rId3"/>
              </a:rPr>
              <a:t>Glossary:Gross</a:t>
            </a:r>
            <a:r>
              <a:rPr lang="en-GB" dirty="0">
                <a:hlinkClick r:id="rId3"/>
              </a:rPr>
              <a:t> available energy - Statistics Explained - Eurostat</a:t>
            </a:r>
            <a:endParaRPr lang="en-GB" dirty="0"/>
          </a:p>
        </p:txBody>
      </p:sp>
      <p:sp>
        <p:nvSpPr>
          <p:cNvPr id="4" name="Slide Number Placeholder 3">
            <a:extLst>
              <a:ext uri="{FF2B5EF4-FFF2-40B4-BE49-F238E27FC236}">
                <a16:creationId xmlns:a16="http://schemas.microsoft.com/office/drawing/2014/main" id="{6A2A5B2E-1F58-7B1E-D9E4-0A28B4CC39B9}"/>
              </a:ext>
            </a:extLst>
          </p:cNvPr>
          <p:cNvSpPr>
            <a:spLocks noGrp="1"/>
          </p:cNvSpPr>
          <p:nvPr>
            <p:ph type="sldNum" sz="quarter" idx="5"/>
          </p:nvPr>
        </p:nvSpPr>
        <p:spPr/>
        <p:txBody>
          <a:bodyPr/>
          <a:lstStyle/>
          <a:p>
            <a:fld id="{81B8275B-1FAA-4337-A521-73FDC62AF822}" type="slidenum">
              <a:rPr lang="lv-LV" smtClean="0"/>
              <a:t>5</a:t>
            </a:fld>
            <a:endParaRPr lang="lv-LV"/>
          </a:p>
        </p:txBody>
      </p:sp>
    </p:spTree>
    <p:extLst>
      <p:ext uri="{BB962C8B-B14F-4D97-AF65-F5344CB8AC3E}">
        <p14:creationId xmlns:p14="http://schemas.microsoft.com/office/powerpoint/2010/main" val="282226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B8275B-1FAA-4337-A521-73FDC62AF822}" type="slidenum">
              <a:rPr lang="lv-LV" smtClean="0"/>
              <a:t>7</a:t>
            </a:fld>
            <a:endParaRPr lang="lv-LV"/>
          </a:p>
        </p:txBody>
      </p:sp>
    </p:spTree>
    <p:extLst>
      <p:ext uri="{BB962C8B-B14F-4D97-AF65-F5344CB8AC3E}">
        <p14:creationId xmlns:p14="http://schemas.microsoft.com/office/powerpoint/2010/main" val="306877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THAT | Smart meters</a:t>
            </a:r>
            <a:endParaRPr lang="lv-LV" noProof="0" dirty="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hlinkClick r:id="rId4"/>
              </a:rPr>
              <a:t>ceer.eu/wp-content/uploads/2024/09/ACER-CEER_2024_MMR_Retail-1.pdf</a:t>
            </a:r>
            <a:endParaRPr lang="lv-LV" noProof="0" dirty="0"/>
          </a:p>
          <a:p>
            <a:r>
              <a:rPr lang="en-GB" dirty="0">
                <a:hlinkClick r:id="rId5"/>
              </a:rPr>
              <a:t>Executive summary – Estonia 2023 – Analysis – IEA</a:t>
            </a:r>
            <a:endParaRPr lang="lv-LV" dirty="0"/>
          </a:p>
          <a:p>
            <a:endParaRPr lang="en-GB" dirty="0"/>
          </a:p>
        </p:txBody>
      </p:sp>
      <p:sp>
        <p:nvSpPr>
          <p:cNvPr id="4" name="Slide Number Placeholder 3"/>
          <p:cNvSpPr>
            <a:spLocks noGrp="1"/>
          </p:cNvSpPr>
          <p:nvPr>
            <p:ph type="sldNum" sz="quarter" idx="5"/>
          </p:nvPr>
        </p:nvSpPr>
        <p:spPr/>
        <p:txBody>
          <a:bodyPr/>
          <a:lstStyle/>
          <a:p>
            <a:fld id="{81B8275B-1FAA-4337-A521-73FDC62AF822}" type="slidenum">
              <a:rPr lang="lv-LV" smtClean="0"/>
              <a:t>9</a:t>
            </a:fld>
            <a:endParaRPr lang="lv-LV"/>
          </a:p>
        </p:txBody>
      </p:sp>
    </p:spTree>
    <p:extLst>
      <p:ext uri="{BB962C8B-B14F-4D97-AF65-F5344CB8AC3E}">
        <p14:creationId xmlns:p14="http://schemas.microsoft.com/office/powerpoint/2010/main" val="1611234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4.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tumšs_1">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9918" y="1531018"/>
            <a:ext cx="7904480" cy="1351711"/>
          </a:xfrm>
        </p:spPr>
        <p:txBody>
          <a:bodyPr anchor="t">
            <a:noAutofit/>
          </a:bodyPr>
          <a:lstStyle>
            <a:lvl1pPr algn="l">
              <a:defRPr sz="4400">
                <a:solidFill>
                  <a:schemeClr val="tx1"/>
                </a:solidFill>
              </a:defRPr>
            </a:lvl1pPr>
          </a:lstStyle>
          <a:p>
            <a:r>
              <a:rPr lang="lv-LV" dirty="0"/>
              <a:t>Rediģēt šablona virsraksta stilu teksts ar 2 rindām</a:t>
            </a:r>
          </a:p>
        </p:txBody>
      </p:sp>
      <p:sp>
        <p:nvSpPr>
          <p:cNvPr id="3" name="Apakšvirsraksts 2">
            <a:extLst>
              <a:ext uri="{FF2B5EF4-FFF2-40B4-BE49-F238E27FC236}">
                <a16:creationId xmlns:a16="http://schemas.microsoft.com/office/drawing/2014/main" id="{CE586D95-6EED-4F7F-AC43-48CF7263EA3A}"/>
              </a:ext>
            </a:extLst>
          </p:cNvPr>
          <p:cNvSpPr>
            <a:spLocks noGrp="1"/>
          </p:cNvSpPr>
          <p:nvPr>
            <p:ph type="subTitle" idx="1" hasCustomPrompt="1"/>
          </p:nvPr>
        </p:nvSpPr>
        <p:spPr>
          <a:xfrm>
            <a:off x="673459" y="4574950"/>
            <a:ext cx="3053678" cy="924401"/>
          </a:xfrm>
        </p:spPr>
        <p:txBody>
          <a:bodyPr>
            <a:noAutofit/>
          </a:bodyPr>
          <a:lstStyle>
            <a:lvl1pPr marL="0" indent="0" algn="l">
              <a:lnSpc>
                <a:spcPct val="100000"/>
              </a:lnSpc>
              <a:spcBef>
                <a:spcPts val="0"/>
              </a:spcBef>
              <a:spcAft>
                <a:spcPts val="6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pic>
        <p:nvPicPr>
          <p:cNvPr id="7" name="Grafika 6">
            <a:extLst>
              <a:ext uri="{FF2B5EF4-FFF2-40B4-BE49-F238E27FC236}">
                <a16:creationId xmlns:a16="http://schemas.microsoft.com/office/drawing/2014/main" id="{CECD442D-AC1B-4B23-BD03-A4D8E4AB82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91482" y="6031031"/>
            <a:ext cx="1281053" cy="453083"/>
          </a:xfrm>
          <a:prstGeom prst="rect">
            <a:avLst/>
          </a:prstGeom>
        </p:spPr>
      </p:pic>
      <p:sp>
        <p:nvSpPr>
          <p:cNvPr id="10" name="Taisnstūris 9">
            <a:extLst>
              <a:ext uri="{FF2B5EF4-FFF2-40B4-BE49-F238E27FC236}">
                <a16:creationId xmlns:a16="http://schemas.microsoft.com/office/drawing/2014/main" id="{6EC2F74E-6F29-4FA4-88C5-C1E3C70EB7D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ksta vietturis 9">
            <a:extLst>
              <a:ext uri="{FF2B5EF4-FFF2-40B4-BE49-F238E27FC236}">
                <a16:creationId xmlns:a16="http://schemas.microsoft.com/office/drawing/2014/main" id="{9DE1161C-9604-4751-BFE4-EB7CB92270C4}"/>
              </a:ext>
            </a:extLst>
          </p:cNvPr>
          <p:cNvSpPr>
            <a:spLocks noGrp="1"/>
          </p:cNvSpPr>
          <p:nvPr>
            <p:ph type="body" sz="quarter" idx="12" hasCustomPrompt="1"/>
          </p:nvPr>
        </p:nvSpPr>
        <p:spPr>
          <a:xfrm>
            <a:off x="679135" y="5499351"/>
            <a:ext cx="3048002"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8" name="Kājenes vietturis 7">
            <a:extLst>
              <a:ext uri="{FF2B5EF4-FFF2-40B4-BE49-F238E27FC236}">
                <a16:creationId xmlns:a16="http://schemas.microsoft.com/office/drawing/2014/main" id="{E8AAAF95-0EB5-F8CF-FCF9-DAD04ABD22F4}"/>
              </a:ext>
            </a:extLst>
          </p:cNvPr>
          <p:cNvSpPr>
            <a:spLocks noGrp="1"/>
          </p:cNvSpPr>
          <p:nvPr>
            <p:ph type="ftr" sz="quarter" idx="13"/>
          </p:nvPr>
        </p:nvSpPr>
        <p:spPr>
          <a:ln>
            <a:solidFill>
              <a:schemeClr val="tx1"/>
            </a:solidFill>
          </a:ln>
        </p:spPr>
        <p:txBody>
          <a:bodyPr/>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46504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daļu slaids_2_gaišs">
    <p:bg>
      <p:bgRef idx="1001">
        <a:schemeClr val="bg2"/>
      </p:bgRef>
    </p:bg>
    <p:spTree>
      <p:nvGrpSpPr>
        <p:cNvPr id="1" name=""/>
        <p:cNvGrpSpPr/>
        <p:nvPr/>
      </p:nvGrpSpPr>
      <p:grpSpPr>
        <a:xfrm>
          <a:off x="0" y="0"/>
          <a:ext cx="0" cy="0"/>
          <a:chOff x="0" y="0"/>
          <a:chExt cx="0" cy="0"/>
        </a:xfrm>
      </p:grpSpPr>
      <p:sp>
        <p:nvSpPr>
          <p:cNvPr id="8" name="Attēla vietturis 3">
            <a:extLst>
              <a:ext uri="{FF2B5EF4-FFF2-40B4-BE49-F238E27FC236}">
                <a16:creationId xmlns:a16="http://schemas.microsoft.com/office/drawing/2014/main" id="{95B4951E-3D8E-4939-AE13-1CD61472E8BA}"/>
              </a:ext>
            </a:extLst>
          </p:cNvPr>
          <p:cNvSpPr>
            <a:spLocks noGrp="1"/>
          </p:cNvSpPr>
          <p:nvPr>
            <p:ph type="pic" sz="quarter" idx="17"/>
          </p:nvPr>
        </p:nvSpPr>
        <p:spPr>
          <a:xfrm>
            <a:off x="0" y="3049588"/>
            <a:ext cx="12192000" cy="3808412"/>
          </a:xfrm>
        </p:spPr>
        <p:txBody>
          <a:bodyP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1138165"/>
            <a:ext cx="9144000" cy="1351711"/>
          </a:xfrm>
        </p:spPr>
        <p:txBody>
          <a:bodyPr anchor="ctr">
            <a:noAutofit/>
          </a:bodyPr>
          <a:lstStyle>
            <a:lvl1pPr algn="ctr">
              <a:lnSpc>
                <a:spcPct val="100000"/>
              </a:lnSpc>
              <a:defRPr sz="36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ksta vietturis 2">
            <a:extLst>
              <a:ext uri="{FF2B5EF4-FFF2-40B4-BE49-F238E27FC236}">
                <a16:creationId xmlns:a16="http://schemas.microsoft.com/office/drawing/2014/main" id="{9C8D58EC-A20D-4E85-82E5-001D0C0DD270}"/>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B0C3C8E2-CD1C-F4E6-70C0-8AA9D799D05D}"/>
              </a:ext>
            </a:extLst>
          </p:cNvPr>
          <p:cNvSpPr>
            <a:spLocks noGrp="1"/>
          </p:cNvSpPr>
          <p:nvPr>
            <p:ph type="ftr" sz="quarter" idx="18"/>
          </p:nvPr>
        </p:nvSpPr>
        <p:spPr>
          <a:xfrm>
            <a:off x="4569600" y="6478126"/>
            <a:ext cx="3052800" cy="396000"/>
          </a:xfrm>
          <a:ln>
            <a:solidFill>
              <a:schemeClr val="tx2"/>
            </a:solidFill>
          </a:ln>
        </p:spPr>
        <p:txBody>
          <a:bodyPr/>
          <a:lstStyle>
            <a:lvl1pPr>
              <a:defRPr>
                <a:solidFill>
                  <a:srgbClr val="8D8D97"/>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2575470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ttēls_teksts">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81264"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5980471" y="2259873"/>
            <a:ext cx="5550115" cy="3661604"/>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1" name="Attēla vietturis 3">
            <a:extLst>
              <a:ext uri="{FF2B5EF4-FFF2-40B4-BE49-F238E27FC236}">
                <a16:creationId xmlns:a16="http://schemas.microsoft.com/office/drawing/2014/main" id="{42CA5B17-2EC0-4328-97C6-EFBDA5115B26}"/>
              </a:ext>
            </a:extLst>
          </p:cNvPr>
          <p:cNvSpPr>
            <a:spLocks noGrp="1"/>
          </p:cNvSpPr>
          <p:nvPr>
            <p:ph type="pic" sz="quarter" idx="19"/>
          </p:nvPr>
        </p:nvSpPr>
        <p:spPr>
          <a:xfrm>
            <a:off x="0" y="0"/>
            <a:ext cx="533627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B1D110AD-94DC-99A5-A64D-73680BCC59D3}"/>
              </a:ext>
            </a:extLst>
          </p:cNvPr>
          <p:cNvSpPr>
            <a:spLocks noGrp="1"/>
          </p:cNvSpPr>
          <p:nvPr>
            <p:ph type="ftr" sz="quarter" idx="20"/>
          </p:nvPr>
        </p:nvSpPr>
        <p:spPr>
          <a:xfrm>
            <a:off x="5980471" y="6281625"/>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2">
            <a:extLst>
              <a:ext uri="{FF2B5EF4-FFF2-40B4-BE49-F238E27FC236}">
                <a16:creationId xmlns:a16="http://schemas.microsoft.com/office/drawing/2014/main" id="{4B564D3A-1B49-4B6C-BBB5-CE11D122ECF7}"/>
              </a:ext>
            </a:extLst>
          </p:cNvPr>
          <p:cNvSpPr>
            <a:spLocks noGrp="1"/>
          </p:cNvSpPr>
          <p:nvPr>
            <p:ph type="body" sz="quarter" idx="18" hasCustomPrompt="1"/>
          </p:nvPr>
        </p:nvSpPr>
        <p:spPr>
          <a:xfrm>
            <a:off x="104196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4AA4F61D-D04D-56AB-0DE0-BDF91B07E800}"/>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2571466450"/>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ttāls_teksts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73891" y="995850"/>
            <a:ext cx="5562778"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5973097" y="2259873"/>
            <a:ext cx="5563586" cy="3419387"/>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3" name="Grafika 12">
            <a:extLst>
              <a:ext uri="{FF2B5EF4-FFF2-40B4-BE49-F238E27FC236}">
                <a16:creationId xmlns:a16="http://schemas.microsoft.com/office/drawing/2014/main" id="{5E028367-CC2F-4912-837C-91E3B9A4EAC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8" name="Taisnstūris 7">
            <a:extLst>
              <a:ext uri="{FF2B5EF4-FFF2-40B4-BE49-F238E27FC236}">
                <a16:creationId xmlns:a16="http://schemas.microsoft.com/office/drawing/2014/main" id="{5CAF1312-B8E0-4A01-BC61-52A907D4E9EE}"/>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Attēla vietturis 3">
            <a:extLst>
              <a:ext uri="{FF2B5EF4-FFF2-40B4-BE49-F238E27FC236}">
                <a16:creationId xmlns:a16="http://schemas.microsoft.com/office/drawing/2014/main" id="{55B965B6-BA3B-48DC-AE44-99358781B1D7}"/>
              </a:ext>
            </a:extLst>
          </p:cNvPr>
          <p:cNvSpPr>
            <a:spLocks noGrp="1"/>
          </p:cNvSpPr>
          <p:nvPr>
            <p:ph type="pic" sz="quarter" idx="19"/>
          </p:nvPr>
        </p:nvSpPr>
        <p:spPr>
          <a:xfrm>
            <a:off x="0" y="0"/>
            <a:ext cx="533627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2">
            <a:extLst>
              <a:ext uri="{FF2B5EF4-FFF2-40B4-BE49-F238E27FC236}">
                <a16:creationId xmlns:a16="http://schemas.microsoft.com/office/drawing/2014/main" id="{F0FDCF16-E195-4E73-9062-327AB91E781C}"/>
              </a:ext>
            </a:extLst>
          </p:cNvPr>
          <p:cNvSpPr>
            <a:spLocks noGrp="1"/>
          </p:cNvSpPr>
          <p:nvPr>
            <p:ph type="body" sz="quarter" idx="18" hasCustomPrompt="1"/>
          </p:nvPr>
        </p:nvSpPr>
        <p:spPr>
          <a:xfrm>
            <a:off x="762180" y="6282000"/>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123080368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ttāls_teksts_2">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89"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44196" y="2259873"/>
            <a:ext cx="5550115" cy="3661604"/>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F2E1A429-0138-435D-AE9F-08ABB4483295}"/>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Attēla vietturis 3">
            <a:extLst>
              <a:ext uri="{FF2B5EF4-FFF2-40B4-BE49-F238E27FC236}">
                <a16:creationId xmlns:a16="http://schemas.microsoft.com/office/drawing/2014/main" id="{236D292A-5BB5-4E18-B041-FDEFAD376DA7}"/>
              </a:ext>
            </a:extLst>
          </p:cNvPr>
          <p:cNvSpPr>
            <a:spLocks noGrp="1"/>
          </p:cNvSpPr>
          <p:nvPr>
            <p:ph type="pic" sz="quarter" idx="19"/>
          </p:nvPr>
        </p:nvSpPr>
        <p:spPr>
          <a:xfrm>
            <a:off x="6855725" y="0"/>
            <a:ext cx="533627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5B1C20C7-3E5C-8DEE-5FC5-CC64F13F4546}"/>
              </a:ext>
            </a:extLst>
          </p:cNvPr>
          <p:cNvSpPr>
            <a:spLocks noGrp="1"/>
          </p:cNvSpPr>
          <p:nvPr>
            <p:ph type="ftr" sz="quarter" idx="30"/>
          </p:nvPr>
        </p:nvSpPr>
        <p:spPr>
          <a:xfrm>
            <a:off x="3890298"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8" name="Teksta vietturis 2">
            <a:extLst>
              <a:ext uri="{FF2B5EF4-FFF2-40B4-BE49-F238E27FC236}">
                <a16:creationId xmlns:a16="http://schemas.microsoft.com/office/drawing/2014/main" id="{D6ED5EB2-8ED3-434A-B40D-28F3982E9DC4}"/>
              </a:ext>
            </a:extLst>
          </p:cNvPr>
          <p:cNvSpPr>
            <a:spLocks noGrp="1"/>
          </p:cNvSpPr>
          <p:nvPr>
            <p:ph type="body" sz="quarter" idx="16" hasCustomPrompt="1"/>
          </p:nvPr>
        </p:nvSpPr>
        <p:spPr>
          <a:xfrm>
            <a:off x="7135969"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3287430480"/>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ttēls_teksts_2_gaišs">
    <p:bg>
      <p:bgRef idx="1001">
        <a:schemeClr val="bg2"/>
      </p:bgRef>
    </p:bg>
    <p:spTree>
      <p:nvGrpSpPr>
        <p:cNvPr id="1" name=""/>
        <p:cNvGrpSpPr/>
        <p:nvPr/>
      </p:nvGrpSpPr>
      <p:grpSpPr>
        <a:xfrm>
          <a:off x="0" y="0"/>
          <a:ext cx="0" cy="0"/>
          <a:chOff x="0" y="0"/>
          <a:chExt cx="0" cy="0"/>
        </a:xfrm>
      </p:grpSpPr>
      <p:sp>
        <p:nvSpPr>
          <p:cNvPr id="11" name="Attēla vietturis 3">
            <a:extLst>
              <a:ext uri="{FF2B5EF4-FFF2-40B4-BE49-F238E27FC236}">
                <a16:creationId xmlns:a16="http://schemas.microsoft.com/office/drawing/2014/main" id="{D3A1E0ED-C6E6-49AF-9E00-895ED497FEEA}"/>
              </a:ext>
            </a:extLst>
          </p:cNvPr>
          <p:cNvSpPr>
            <a:spLocks noGrp="1"/>
          </p:cNvSpPr>
          <p:nvPr>
            <p:ph type="pic" sz="quarter" idx="19"/>
          </p:nvPr>
        </p:nvSpPr>
        <p:spPr>
          <a:xfrm>
            <a:off x="6855725" y="0"/>
            <a:ext cx="5336275"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89"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44196" y="2259873"/>
            <a:ext cx="5550115" cy="3661604"/>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3" name="Slaida numura vietturis 2">
            <a:extLst>
              <a:ext uri="{FF2B5EF4-FFF2-40B4-BE49-F238E27FC236}">
                <a16:creationId xmlns:a16="http://schemas.microsoft.com/office/drawing/2014/main" id="{72E250C0-7F89-42C1-9042-53C6F5EE3BDF}"/>
              </a:ext>
            </a:extLst>
          </p:cNvPr>
          <p:cNvSpPr>
            <a:spLocks noGrp="1"/>
          </p:cNvSpPr>
          <p:nvPr>
            <p:ph type="sldNum" sz="quarter" idx="1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8" name="Taisnstūris 7">
            <a:extLst>
              <a:ext uri="{FF2B5EF4-FFF2-40B4-BE49-F238E27FC236}">
                <a16:creationId xmlns:a16="http://schemas.microsoft.com/office/drawing/2014/main" id="{E637E28D-E8EF-4657-9575-967596025AD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Kājenes vietturis 3">
            <a:extLst>
              <a:ext uri="{FF2B5EF4-FFF2-40B4-BE49-F238E27FC236}">
                <a16:creationId xmlns:a16="http://schemas.microsoft.com/office/drawing/2014/main" id="{86E450C1-9652-3A46-940A-3136B54AAD1B}"/>
              </a:ext>
            </a:extLst>
          </p:cNvPr>
          <p:cNvSpPr>
            <a:spLocks noGrp="1"/>
          </p:cNvSpPr>
          <p:nvPr>
            <p:ph type="ftr" sz="quarter" idx="20"/>
          </p:nvPr>
        </p:nvSpPr>
        <p:spPr>
          <a:xfrm>
            <a:off x="3890311"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2">
            <a:extLst>
              <a:ext uri="{FF2B5EF4-FFF2-40B4-BE49-F238E27FC236}">
                <a16:creationId xmlns:a16="http://schemas.microsoft.com/office/drawing/2014/main" id="{7D9DA124-4F37-4139-8829-481F7C9FDBA8}"/>
              </a:ext>
            </a:extLst>
          </p:cNvPr>
          <p:cNvSpPr>
            <a:spLocks noGrp="1"/>
          </p:cNvSpPr>
          <p:nvPr>
            <p:ph type="body" sz="quarter" idx="16" hasCustomPrompt="1"/>
          </p:nvPr>
        </p:nvSpPr>
        <p:spPr>
          <a:xfrm>
            <a:off x="7128594"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428949098"/>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ttēls_teksts_3">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89" y="727210"/>
            <a:ext cx="10880545" cy="137590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44197" y="2456441"/>
            <a:ext cx="4064282" cy="3268796"/>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0C246438-6373-47F5-A99B-4ED984308F18}"/>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Attēla vietturis 3">
            <a:extLst>
              <a:ext uri="{FF2B5EF4-FFF2-40B4-BE49-F238E27FC236}">
                <a16:creationId xmlns:a16="http://schemas.microsoft.com/office/drawing/2014/main" id="{3C3A62BF-063C-4E35-82B9-D027A686357F}"/>
              </a:ext>
            </a:extLst>
          </p:cNvPr>
          <p:cNvSpPr>
            <a:spLocks noGrp="1"/>
          </p:cNvSpPr>
          <p:nvPr>
            <p:ph type="pic" sz="quarter" idx="19"/>
          </p:nvPr>
        </p:nvSpPr>
        <p:spPr>
          <a:xfrm flipH="1">
            <a:off x="5336274" y="2456440"/>
            <a:ext cx="6855725" cy="440156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55D32961-3B45-1CB8-B248-31B6AB200D62}"/>
              </a:ext>
            </a:extLst>
          </p:cNvPr>
          <p:cNvSpPr>
            <a:spLocks noGrp="1"/>
          </p:cNvSpPr>
          <p:nvPr>
            <p:ph type="ftr" sz="quarter" idx="30"/>
          </p:nvPr>
        </p:nvSpPr>
        <p:spPr>
          <a:xfrm>
            <a:off x="2404479"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8" name="Teksta vietturis 2">
            <a:extLst>
              <a:ext uri="{FF2B5EF4-FFF2-40B4-BE49-F238E27FC236}">
                <a16:creationId xmlns:a16="http://schemas.microsoft.com/office/drawing/2014/main" id="{6CE253F7-EF5B-4591-A305-7CF50F923391}"/>
              </a:ext>
            </a:extLst>
          </p:cNvPr>
          <p:cNvSpPr>
            <a:spLocks noGrp="1"/>
          </p:cNvSpPr>
          <p:nvPr>
            <p:ph type="body" sz="quarter" idx="16" hasCustomPrompt="1"/>
          </p:nvPr>
        </p:nvSpPr>
        <p:spPr>
          <a:xfrm>
            <a:off x="5609511"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2747212843"/>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ttēls_teksts_3_gaišs">
    <p:bg>
      <p:bgRef idx="1001">
        <a:schemeClr val="bg2"/>
      </p:bgRef>
    </p:bg>
    <p:spTree>
      <p:nvGrpSpPr>
        <p:cNvPr id="1" name=""/>
        <p:cNvGrpSpPr/>
        <p:nvPr/>
      </p:nvGrpSpPr>
      <p:grpSpPr>
        <a:xfrm>
          <a:off x="0" y="0"/>
          <a:ext cx="0" cy="0"/>
          <a:chOff x="0" y="0"/>
          <a:chExt cx="0" cy="0"/>
        </a:xfrm>
      </p:grpSpPr>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B2F08FBE-D217-43B0-9369-33F06F09630E}"/>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Virsraksts 1">
            <a:extLst>
              <a:ext uri="{FF2B5EF4-FFF2-40B4-BE49-F238E27FC236}">
                <a16:creationId xmlns:a16="http://schemas.microsoft.com/office/drawing/2014/main" id="{E243E537-6059-451B-9D38-4F653C55A1F6}"/>
              </a:ext>
            </a:extLst>
          </p:cNvPr>
          <p:cNvSpPr>
            <a:spLocks noGrp="1"/>
          </p:cNvSpPr>
          <p:nvPr>
            <p:ph type="ctrTitle" hasCustomPrompt="1"/>
          </p:nvPr>
        </p:nvSpPr>
        <p:spPr>
          <a:xfrm>
            <a:off x="644989" y="727210"/>
            <a:ext cx="10880545" cy="137590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4" name="Teksta vietturis 8">
            <a:extLst>
              <a:ext uri="{FF2B5EF4-FFF2-40B4-BE49-F238E27FC236}">
                <a16:creationId xmlns:a16="http://schemas.microsoft.com/office/drawing/2014/main" id="{91BFBDFD-5846-4CA3-9B2B-276CE1E4FA87}"/>
              </a:ext>
            </a:extLst>
          </p:cNvPr>
          <p:cNvSpPr>
            <a:spLocks noGrp="1"/>
          </p:cNvSpPr>
          <p:nvPr>
            <p:ph type="body" sz="quarter" idx="11" hasCustomPrompt="1"/>
          </p:nvPr>
        </p:nvSpPr>
        <p:spPr>
          <a:xfrm>
            <a:off x="644197" y="2456441"/>
            <a:ext cx="4064282" cy="3268796"/>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15" name="Attēla vietturis 3">
            <a:extLst>
              <a:ext uri="{FF2B5EF4-FFF2-40B4-BE49-F238E27FC236}">
                <a16:creationId xmlns:a16="http://schemas.microsoft.com/office/drawing/2014/main" id="{D3A15111-74F4-436C-BC97-A85F27804195}"/>
              </a:ext>
            </a:extLst>
          </p:cNvPr>
          <p:cNvSpPr>
            <a:spLocks noGrp="1"/>
          </p:cNvSpPr>
          <p:nvPr>
            <p:ph type="pic" sz="quarter" idx="19"/>
          </p:nvPr>
        </p:nvSpPr>
        <p:spPr>
          <a:xfrm flipH="1">
            <a:off x="5336274" y="2456440"/>
            <a:ext cx="6855725" cy="4401560"/>
          </a:xfrm>
        </p:spPr>
        <p:txBody>
          <a:bodyPr anchor="ctr"/>
          <a:lstStyle>
            <a:lvl1pPr algn="ctr">
              <a:defRPr>
                <a:solidFill>
                  <a:schemeClr val="tx1"/>
                </a:solidFill>
              </a:defRPr>
            </a:lvl1pPr>
          </a:lstStyle>
          <a:p>
            <a:endParaRPr lang="lv-LV"/>
          </a:p>
        </p:txBody>
      </p:sp>
      <p:sp>
        <p:nvSpPr>
          <p:cNvPr id="2" name="Kājenes vietturis 1">
            <a:extLst>
              <a:ext uri="{FF2B5EF4-FFF2-40B4-BE49-F238E27FC236}">
                <a16:creationId xmlns:a16="http://schemas.microsoft.com/office/drawing/2014/main" id="{1F21A821-B92F-01F1-724C-BBD23DAE6314}"/>
              </a:ext>
            </a:extLst>
          </p:cNvPr>
          <p:cNvSpPr>
            <a:spLocks noGrp="1"/>
          </p:cNvSpPr>
          <p:nvPr>
            <p:ph type="ftr" sz="quarter" idx="30"/>
          </p:nvPr>
        </p:nvSpPr>
        <p:spPr>
          <a:xfrm>
            <a:off x="2404479"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8" name="Teksta vietturis 2">
            <a:extLst>
              <a:ext uri="{FF2B5EF4-FFF2-40B4-BE49-F238E27FC236}">
                <a16:creationId xmlns:a16="http://schemas.microsoft.com/office/drawing/2014/main" id="{A13FB2DC-2117-4E0A-AC69-4EED3EB325B8}"/>
              </a:ext>
            </a:extLst>
          </p:cNvPr>
          <p:cNvSpPr>
            <a:spLocks noGrp="1"/>
          </p:cNvSpPr>
          <p:nvPr>
            <p:ph type="body" sz="quarter" idx="16" hasCustomPrompt="1"/>
          </p:nvPr>
        </p:nvSpPr>
        <p:spPr>
          <a:xfrm>
            <a:off x="560213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3921579333"/>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attēli_teksts_tumšs">
    <p:bg>
      <p:bgRef idx="1001">
        <a:schemeClr val="bg1"/>
      </p:bgRef>
    </p:bg>
    <p:spTree>
      <p:nvGrpSpPr>
        <p:cNvPr id="1" name=""/>
        <p:cNvGrpSpPr/>
        <p:nvPr/>
      </p:nvGrpSpPr>
      <p:grpSpPr>
        <a:xfrm>
          <a:off x="0" y="0"/>
          <a:ext cx="0" cy="0"/>
          <a:chOff x="0" y="0"/>
          <a:chExt cx="0" cy="0"/>
        </a:xfrm>
      </p:grpSpPr>
      <p:sp>
        <p:nvSpPr>
          <p:cNvPr id="12" name="Taisnstūris 11">
            <a:extLst>
              <a:ext uri="{FF2B5EF4-FFF2-40B4-BE49-F238E27FC236}">
                <a16:creationId xmlns:a16="http://schemas.microsoft.com/office/drawing/2014/main" id="{EC520F7B-C73F-4C7B-A272-85AA3CDD29D1}"/>
              </a:ext>
            </a:extLst>
          </p:cNvPr>
          <p:cNvSpPr/>
          <p:nvPr userDrawn="1"/>
        </p:nvSpPr>
        <p:spPr>
          <a:xfrm>
            <a:off x="8768687" y="-9762"/>
            <a:ext cx="3426227" cy="34387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9A91F60-61B2-4937-8DD9-32FC45523A41}"/>
              </a:ext>
            </a:extLst>
          </p:cNvPr>
          <p:cNvSpPr/>
          <p:nvPr userDrawn="1"/>
        </p:nvSpPr>
        <p:spPr>
          <a:xfrm>
            <a:off x="4960961" y="3429000"/>
            <a:ext cx="7231039" cy="3435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F8CFB35E-DEA3-4790-90D0-D4C911AB65C0}"/>
              </a:ext>
            </a:extLst>
          </p:cNvPr>
          <p:cNvSpPr>
            <a:spLocks noGrp="1"/>
          </p:cNvSpPr>
          <p:nvPr>
            <p:ph type="pic" sz="quarter" idx="36"/>
          </p:nvPr>
        </p:nvSpPr>
        <p:spPr>
          <a:xfrm>
            <a:off x="5336535" y="3808413"/>
            <a:ext cx="6482425" cy="2673350"/>
          </a:xfrm>
        </p:spPr>
        <p:txBody>
          <a:bodyPr anchor="ctr"/>
          <a:lstStyle>
            <a:lvl1pPr algn="ctr">
              <a:defRPr>
                <a:solidFill>
                  <a:schemeClr val="bg1"/>
                </a:solidFill>
              </a:defRPr>
            </a:lvl1pPr>
          </a:lstStyle>
          <a:p>
            <a:endParaRPr lang="lv-LV"/>
          </a:p>
        </p:txBody>
      </p:sp>
      <p:sp>
        <p:nvSpPr>
          <p:cNvPr id="22" name="Taisnstūris 21">
            <a:extLst>
              <a:ext uri="{FF2B5EF4-FFF2-40B4-BE49-F238E27FC236}">
                <a16:creationId xmlns:a16="http://schemas.microsoft.com/office/drawing/2014/main" id="{3A84A532-38DD-4C0D-BDAE-AE72665DE334}"/>
              </a:ext>
            </a:extLst>
          </p:cNvPr>
          <p:cNvSpPr/>
          <p:nvPr userDrawn="1"/>
        </p:nvSpPr>
        <p:spPr>
          <a:xfrm>
            <a:off x="4960962" y="-6496"/>
            <a:ext cx="3807726" cy="3435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Attēla vietturis 3">
            <a:extLst>
              <a:ext uri="{FF2B5EF4-FFF2-40B4-BE49-F238E27FC236}">
                <a16:creationId xmlns:a16="http://schemas.microsoft.com/office/drawing/2014/main" id="{47EF696B-6247-4354-AE16-0C10E827FF02}"/>
              </a:ext>
            </a:extLst>
          </p:cNvPr>
          <p:cNvSpPr>
            <a:spLocks noGrp="1"/>
          </p:cNvSpPr>
          <p:nvPr>
            <p:ph type="pic" sz="quarter" idx="37"/>
          </p:nvPr>
        </p:nvSpPr>
        <p:spPr>
          <a:xfrm>
            <a:off x="9553033" y="376237"/>
            <a:ext cx="2638967" cy="2686232"/>
          </a:xfrm>
        </p:spPr>
        <p:txBody>
          <a:bodyPr anchor="ctr"/>
          <a:lstStyle>
            <a:lvl1pPr algn="ctr">
              <a:defRPr>
                <a:solidFill>
                  <a:schemeClr val="bg2"/>
                </a:solidFill>
              </a:defRPr>
            </a:lvl1pPr>
          </a:lstStyle>
          <a:p>
            <a:endParaRPr lang="lv-LV"/>
          </a:p>
        </p:txBody>
      </p:sp>
      <p:sp>
        <p:nvSpPr>
          <p:cNvPr id="26" name="Attēla vietturis 3">
            <a:extLst>
              <a:ext uri="{FF2B5EF4-FFF2-40B4-BE49-F238E27FC236}">
                <a16:creationId xmlns:a16="http://schemas.microsoft.com/office/drawing/2014/main" id="{55E6EADE-28B2-4261-ABB1-00313E46BC60}"/>
              </a:ext>
            </a:extLst>
          </p:cNvPr>
          <p:cNvSpPr>
            <a:spLocks noGrp="1"/>
          </p:cNvSpPr>
          <p:nvPr>
            <p:ph type="pic" sz="quarter" idx="38"/>
          </p:nvPr>
        </p:nvSpPr>
        <p:spPr>
          <a:xfrm>
            <a:off x="5336273" y="368208"/>
            <a:ext cx="3806949" cy="2686232"/>
          </a:xfrm>
        </p:spPr>
        <p:txBody>
          <a:bodyPr anchor="ctr"/>
          <a:lstStyle>
            <a:lvl1pPr algn="ctr">
              <a:defRPr>
                <a:solidFill>
                  <a:schemeClr val="bg2"/>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370832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2211820"/>
            <a:ext cx="3707630"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0" name="Slaida numura vietturis 29">
            <a:extLst>
              <a:ext uri="{FF2B5EF4-FFF2-40B4-BE49-F238E27FC236}">
                <a16:creationId xmlns:a16="http://schemas.microsoft.com/office/drawing/2014/main" id="{2EC1BC5D-632C-4E9D-B4AC-687961FC5039}"/>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3" name="Teksta vietturis 2">
            <a:extLst>
              <a:ext uri="{FF2B5EF4-FFF2-40B4-BE49-F238E27FC236}">
                <a16:creationId xmlns:a16="http://schemas.microsoft.com/office/drawing/2014/main" id="{A8B49FE4-10FE-4A6B-9588-B88E2C0E7B0F}"/>
              </a:ext>
            </a:extLst>
          </p:cNvPr>
          <p:cNvSpPr>
            <a:spLocks noGrp="1"/>
          </p:cNvSpPr>
          <p:nvPr>
            <p:ph type="body" sz="quarter" idx="34" hasCustomPrompt="1"/>
          </p:nvPr>
        </p:nvSpPr>
        <p:spPr>
          <a:xfrm>
            <a:off x="5331252" y="6488294"/>
            <a:ext cx="3055937" cy="360000"/>
          </a:xfrm>
        </p:spPr>
        <p:txBody>
          <a:bodyPr anchor="ctr"/>
          <a:lstStyle>
            <a:lvl1pPr>
              <a:defRPr sz="800">
                <a:solidFill>
                  <a:schemeClr val="bg1"/>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5" name="Taisnstūris 14">
            <a:extLst>
              <a:ext uri="{FF2B5EF4-FFF2-40B4-BE49-F238E27FC236}">
                <a16:creationId xmlns:a16="http://schemas.microsoft.com/office/drawing/2014/main" id="{6B582E1B-73DD-4720-B6E4-36011ADDAE6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B8FB7E4D-DE8D-18A9-1A07-9B4723AAA970}"/>
              </a:ext>
            </a:extLst>
          </p:cNvPr>
          <p:cNvSpPr>
            <a:spLocks noGrp="1"/>
          </p:cNvSpPr>
          <p:nvPr>
            <p:ph type="ftr" sz="quarter" idx="39"/>
          </p:nvPr>
        </p:nvSpPr>
        <p:spPr>
          <a:xfrm>
            <a:off x="203825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70014969"/>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attēli_teksts_gaišs">
    <p:bg>
      <p:bgRef idx="1001">
        <a:schemeClr val="bg2"/>
      </p:bgRef>
    </p:bg>
    <p:spTree>
      <p:nvGrpSpPr>
        <p:cNvPr id="1" name=""/>
        <p:cNvGrpSpPr/>
        <p:nvPr/>
      </p:nvGrpSpPr>
      <p:grpSpPr>
        <a:xfrm>
          <a:off x="0" y="0"/>
          <a:ext cx="0" cy="0"/>
          <a:chOff x="0" y="0"/>
          <a:chExt cx="0" cy="0"/>
        </a:xfrm>
      </p:grpSpPr>
      <p:sp>
        <p:nvSpPr>
          <p:cNvPr id="14" name="Taisnstūris 13">
            <a:extLst>
              <a:ext uri="{FF2B5EF4-FFF2-40B4-BE49-F238E27FC236}">
                <a16:creationId xmlns:a16="http://schemas.microsoft.com/office/drawing/2014/main" id="{9C0B3683-C0A9-442C-A981-D56ABF5C9743}"/>
              </a:ext>
            </a:extLst>
          </p:cNvPr>
          <p:cNvSpPr/>
          <p:nvPr userDrawn="1"/>
        </p:nvSpPr>
        <p:spPr>
          <a:xfrm>
            <a:off x="8768687" y="-9762"/>
            <a:ext cx="3426227" cy="34387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9A91F60-61B2-4937-8DD9-32FC45523A41}"/>
              </a:ext>
            </a:extLst>
          </p:cNvPr>
          <p:cNvSpPr/>
          <p:nvPr userDrawn="1"/>
        </p:nvSpPr>
        <p:spPr>
          <a:xfrm flipH="1">
            <a:off x="0" y="-6496"/>
            <a:ext cx="5322626" cy="68709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aisnstūris 10">
            <a:extLst>
              <a:ext uri="{FF2B5EF4-FFF2-40B4-BE49-F238E27FC236}">
                <a16:creationId xmlns:a16="http://schemas.microsoft.com/office/drawing/2014/main" id="{48F01683-F5DD-4F4E-9140-4EC1B5CFDDCD}"/>
              </a:ext>
            </a:extLst>
          </p:cNvPr>
          <p:cNvSpPr/>
          <p:nvPr userDrawn="1"/>
        </p:nvSpPr>
        <p:spPr>
          <a:xfrm>
            <a:off x="4976173" y="3429000"/>
            <a:ext cx="7215827" cy="3435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aisnstūris 21">
            <a:extLst>
              <a:ext uri="{FF2B5EF4-FFF2-40B4-BE49-F238E27FC236}">
                <a16:creationId xmlns:a16="http://schemas.microsoft.com/office/drawing/2014/main" id="{3A84A532-38DD-4C0D-BDAE-AE72665DE334}"/>
              </a:ext>
            </a:extLst>
          </p:cNvPr>
          <p:cNvSpPr/>
          <p:nvPr userDrawn="1"/>
        </p:nvSpPr>
        <p:spPr>
          <a:xfrm>
            <a:off x="4976870" y="-6496"/>
            <a:ext cx="3791817" cy="3435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Attēla vietturis 3">
            <a:extLst>
              <a:ext uri="{FF2B5EF4-FFF2-40B4-BE49-F238E27FC236}">
                <a16:creationId xmlns:a16="http://schemas.microsoft.com/office/drawing/2014/main" id="{8C4F8E21-5E63-4233-AFC0-F2C62136F30C}"/>
              </a:ext>
            </a:extLst>
          </p:cNvPr>
          <p:cNvSpPr>
            <a:spLocks noGrp="1"/>
          </p:cNvSpPr>
          <p:nvPr>
            <p:ph type="pic" sz="quarter" idx="36"/>
          </p:nvPr>
        </p:nvSpPr>
        <p:spPr>
          <a:xfrm>
            <a:off x="5336535" y="3808413"/>
            <a:ext cx="6482425" cy="2673350"/>
          </a:xfrm>
        </p:spPr>
        <p:txBody>
          <a:bodyPr anchor="ctr"/>
          <a:lstStyle>
            <a:lvl1pPr algn="ctr">
              <a:defRPr>
                <a:solidFill>
                  <a:schemeClr val="bg1"/>
                </a:solidFill>
              </a:defRPr>
            </a:lvl1pPr>
          </a:lstStyle>
          <a:p>
            <a:endParaRPr lang="lv-LV"/>
          </a:p>
        </p:txBody>
      </p:sp>
      <p:sp>
        <p:nvSpPr>
          <p:cNvPr id="18" name="Attēla vietturis 3">
            <a:extLst>
              <a:ext uri="{FF2B5EF4-FFF2-40B4-BE49-F238E27FC236}">
                <a16:creationId xmlns:a16="http://schemas.microsoft.com/office/drawing/2014/main" id="{1AF2E609-0F49-4793-9E19-DEB754E6D452}"/>
              </a:ext>
            </a:extLst>
          </p:cNvPr>
          <p:cNvSpPr>
            <a:spLocks noGrp="1"/>
          </p:cNvSpPr>
          <p:nvPr>
            <p:ph type="pic" sz="quarter" idx="38"/>
          </p:nvPr>
        </p:nvSpPr>
        <p:spPr>
          <a:xfrm>
            <a:off x="5336273" y="368208"/>
            <a:ext cx="3806949" cy="2686232"/>
          </a:xfrm>
        </p:spPr>
        <p:txBody>
          <a:bodyPr anchor="ctr"/>
          <a:lstStyle>
            <a:lvl1pPr algn="ctr">
              <a:defRPr>
                <a:solidFill>
                  <a:schemeClr val="tx2"/>
                </a:solidFill>
              </a:defRPr>
            </a:lvl1pPr>
          </a:lstStyle>
          <a:p>
            <a:endParaRPr lang="lv-LV" dirty="0"/>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370832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2211820"/>
            <a:ext cx="3707630"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 name="Slaida numura vietturis 2">
            <a:extLst>
              <a:ext uri="{FF2B5EF4-FFF2-40B4-BE49-F238E27FC236}">
                <a16:creationId xmlns:a16="http://schemas.microsoft.com/office/drawing/2014/main" id="{C0F431A7-F23A-4A59-A405-59874431ED2D}"/>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5" name="Taisnstūris 14">
            <a:extLst>
              <a:ext uri="{FF2B5EF4-FFF2-40B4-BE49-F238E27FC236}">
                <a16:creationId xmlns:a16="http://schemas.microsoft.com/office/drawing/2014/main" id="{E1AE153C-F92D-43C5-B4C5-271B2FAAF24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eksta vietturis 2">
            <a:extLst>
              <a:ext uri="{FF2B5EF4-FFF2-40B4-BE49-F238E27FC236}">
                <a16:creationId xmlns:a16="http://schemas.microsoft.com/office/drawing/2014/main" id="{6593DFC1-9916-480E-8648-88E229FCCDB9}"/>
              </a:ext>
            </a:extLst>
          </p:cNvPr>
          <p:cNvSpPr>
            <a:spLocks noGrp="1"/>
          </p:cNvSpPr>
          <p:nvPr>
            <p:ph type="body" sz="quarter" idx="39" hasCustomPrompt="1"/>
          </p:nvPr>
        </p:nvSpPr>
        <p:spPr>
          <a:xfrm>
            <a:off x="5334931" y="6489792"/>
            <a:ext cx="3055937" cy="360000"/>
          </a:xfrm>
        </p:spPr>
        <p:txBody>
          <a:bodyPr anchor="ctr"/>
          <a:lstStyle>
            <a:lvl1pPr>
              <a:defRPr sz="800">
                <a:solidFill>
                  <a:schemeClr val="bg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3" name="Attēla vietturis 3">
            <a:extLst>
              <a:ext uri="{FF2B5EF4-FFF2-40B4-BE49-F238E27FC236}">
                <a16:creationId xmlns:a16="http://schemas.microsoft.com/office/drawing/2014/main" id="{6F24D2FA-6398-439E-8F9F-2217B7F2E46B}"/>
              </a:ext>
            </a:extLst>
          </p:cNvPr>
          <p:cNvSpPr>
            <a:spLocks noGrp="1"/>
          </p:cNvSpPr>
          <p:nvPr>
            <p:ph type="pic" sz="quarter" idx="37"/>
          </p:nvPr>
        </p:nvSpPr>
        <p:spPr>
          <a:xfrm>
            <a:off x="9553033" y="376237"/>
            <a:ext cx="2638967" cy="2686232"/>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82997F66-6C26-232F-E0D2-F056E848192C}"/>
              </a:ext>
            </a:extLst>
          </p:cNvPr>
          <p:cNvSpPr>
            <a:spLocks noGrp="1"/>
          </p:cNvSpPr>
          <p:nvPr>
            <p:ph type="ftr" sz="quarter" idx="40"/>
          </p:nvPr>
        </p:nvSpPr>
        <p:spPr>
          <a:xfrm>
            <a:off x="2038250"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877013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attēli_teksts">
    <p:bg>
      <p:bgRef idx="1001">
        <a:schemeClr val="bg1"/>
      </p:bgRef>
    </p:bg>
    <p:spTree>
      <p:nvGrpSpPr>
        <p:cNvPr id="1" name=""/>
        <p:cNvGrpSpPr/>
        <p:nvPr/>
      </p:nvGrpSpPr>
      <p:grpSpPr>
        <a:xfrm>
          <a:off x="0" y="0"/>
          <a:ext cx="0" cy="0"/>
          <a:chOff x="0" y="0"/>
          <a:chExt cx="0" cy="0"/>
        </a:xfrm>
      </p:grpSpPr>
      <p:sp>
        <p:nvSpPr>
          <p:cNvPr id="12" name="Attēla vietturis 3">
            <a:extLst>
              <a:ext uri="{FF2B5EF4-FFF2-40B4-BE49-F238E27FC236}">
                <a16:creationId xmlns:a16="http://schemas.microsoft.com/office/drawing/2014/main" id="{8C09FB4D-D0E9-4D89-A0E0-2C42FE9B2A98}"/>
              </a:ext>
            </a:extLst>
          </p:cNvPr>
          <p:cNvSpPr>
            <a:spLocks noGrp="1"/>
          </p:cNvSpPr>
          <p:nvPr>
            <p:ph type="pic" sz="quarter" idx="36"/>
          </p:nvPr>
        </p:nvSpPr>
        <p:spPr>
          <a:xfrm>
            <a:off x="8012011" y="3438999"/>
            <a:ext cx="3806949" cy="2673350"/>
          </a:xfrm>
        </p:spPr>
        <p:txBody>
          <a:bodyPr anchor="ctr"/>
          <a:lstStyle>
            <a:lvl1pPr algn="ctr">
              <a:defRPr>
                <a:solidFill>
                  <a:schemeClr val="tx1"/>
                </a:solidFill>
              </a:defRPr>
            </a:lvl1pPr>
          </a:lstStyle>
          <a:p>
            <a:endParaRPr lang="lv-LV"/>
          </a:p>
        </p:txBody>
      </p:sp>
      <p:sp>
        <p:nvSpPr>
          <p:cNvPr id="13" name="Attēla vietturis 3">
            <a:extLst>
              <a:ext uri="{FF2B5EF4-FFF2-40B4-BE49-F238E27FC236}">
                <a16:creationId xmlns:a16="http://schemas.microsoft.com/office/drawing/2014/main" id="{6FFF5B4C-EA31-48F0-929A-CD6742BAD101}"/>
              </a:ext>
            </a:extLst>
          </p:cNvPr>
          <p:cNvSpPr>
            <a:spLocks noGrp="1"/>
          </p:cNvSpPr>
          <p:nvPr>
            <p:ph type="pic" sz="quarter" idx="37"/>
          </p:nvPr>
        </p:nvSpPr>
        <p:spPr>
          <a:xfrm>
            <a:off x="5352183" y="373062"/>
            <a:ext cx="6466777" cy="2686232"/>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404074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3553324"/>
            <a:ext cx="6704434"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 name="Slaida numura vietturis 2">
            <a:extLst>
              <a:ext uri="{FF2B5EF4-FFF2-40B4-BE49-F238E27FC236}">
                <a16:creationId xmlns:a16="http://schemas.microsoft.com/office/drawing/2014/main" id="{C0F431A7-F23A-4A59-A405-59874431ED2D}"/>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10D6A1CB-36B1-464A-9C75-5CCF61B3E0F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6891D728-FC7E-E58D-18D3-D9F86CE32655}"/>
              </a:ext>
            </a:extLst>
          </p:cNvPr>
          <p:cNvSpPr>
            <a:spLocks noGrp="1"/>
          </p:cNvSpPr>
          <p:nvPr>
            <p:ph type="ftr" sz="quarter" idx="38"/>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9" name="Teksta vietturis 2">
            <a:extLst>
              <a:ext uri="{FF2B5EF4-FFF2-40B4-BE49-F238E27FC236}">
                <a16:creationId xmlns:a16="http://schemas.microsoft.com/office/drawing/2014/main" id="{56E3C252-D092-4CC0-93CD-27354DB11F95}"/>
              </a:ext>
            </a:extLst>
          </p:cNvPr>
          <p:cNvSpPr>
            <a:spLocks noGrp="1"/>
          </p:cNvSpPr>
          <p:nvPr>
            <p:ph type="body" sz="quarter" idx="34" hasCustomPrompt="1"/>
          </p:nvPr>
        </p:nvSpPr>
        <p:spPr>
          <a:xfrm>
            <a:off x="8012011" y="5757292"/>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144177107"/>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attēli_teksts_gaišs">
    <p:bg>
      <p:bgRef idx="1001">
        <a:schemeClr val="bg2"/>
      </p:bgRef>
    </p:bg>
    <p:spTree>
      <p:nvGrpSpPr>
        <p:cNvPr id="1" name=""/>
        <p:cNvGrpSpPr/>
        <p:nvPr/>
      </p:nvGrpSpPr>
      <p:grpSpPr>
        <a:xfrm>
          <a:off x="0" y="0"/>
          <a:ext cx="0" cy="0"/>
          <a:chOff x="0" y="0"/>
          <a:chExt cx="0" cy="0"/>
        </a:xfrm>
      </p:grpSpPr>
      <p:sp>
        <p:nvSpPr>
          <p:cNvPr id="12" name="Attēla vietturis 3">
            <a:extLst>
              <a:ext uri="{FF2B5EF4-FFF2-40B4-BE49-F238E27FC236}">
                <a16:creationId xmlns:a16="http://schemas.microsoft.com/office/drawing/2014/main" id="{A0438533-0D60-4BCD-96EA-018CDC0A6D99}"/>
              </a:ext>
            </a:extLst>
          </p:cNvPr>
          <p:cNvSpPr>
            <a:spLocks noGrp="1"/>
          </p:cNvSpPr>
          <p:nvPr>
            <p:ph type="pic" sz="quarter" idx="36"/>
          </p:nvPr>
        </p:nvSpPr>
        <p:spPr>
          <a:xfrm>
            <a:off x="8012011" y="3438999"/>
            <a:ext cx="3806949" cy="2673350"/>
          </a:xfrm>
        </p:spPr>
        <p:txBody>
          <a:bodyPr anchor="ctr"/>
          <a:lstStyle>
            <a:lvl1pPr algn="ctr">
              <a:defRPr>
                <a:solidFill>
                  <a:schemeClr val="tx1"/>
                </a:solidFill>
              </a:defRPr>
            </a:lvl1pPr>
          </a:lstStyle>
          <a:p>
            <a:endParaRPr lang="lv-LV"/>
          </a:p>
        </p:txBody>
      </p:sp>
      <p:sp>
        <p:nvSpPr>
          <p:cNvPr id="13" name="Attēla vietturis 3">
            <a:extLst>
              <a:ext uri="{FF2B5EF4-FFF2-40B4-BE49-F238E27FC236}">
                <a16:creationId xmlns:a16="http://schemas.microsoft.com/office/drawing/2014/main" id="{656575D8-162A-42A4-B61D-0DA17E2F9E2A}"/>
              </a:ext>
            </a:extLst>
          </p:cNvPr>
          <p:cNvSpPr>
            <a:spLocks noGrp="1"/>
          </p:cNvSpPr>
          <p:nvPr>
            <p:ph type="pic" sz="quarter" idx="37"/>
          </p:nvPr>
        </p:nvSpPr>
        <p:spPr>
          <a:xfrm>
            <a:off x="5352183" y="373062"/>
            <a:ext cx="6466777" cy="2686232"/>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404074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3553324"/>
            <a:ext cx="6704434"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 name="Slaida numura vietturis 2">
            <a:extLst>
              <a:ext uri="{FF2B5EF4-FFF2-40B4-BE49-F238E27FC236}">
                <a16:creationId xmlns:a16="http://schemas.microsoft.com/office/drawing/2014/main" id="{C0F431A7-F23A-4A59-A405-59874431ED2D}"/>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7DA16F75-E0F4-4DB3-B06F-6A4E2E8F01E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Kājenes vietturis 3">
            <a:extLst>
              <a:ext uri="{FF2B5EF4-FFF2-40B4-BE49-F238E27FC236}">
                <a16:creationId xmlns:a16="http://schemas.microsoft.com/office/drawing/2014/main" id="{10D72644-F9C9-66E6-ECBB-88587D7DC635}"/>
              </a:ext>
            </a:extLst>
          </p:cNvPr>
          <p:cNvSpPr>
            <a:spLocks noGrp="1"/>
          </p:cNvSpPr>
          <p:nvPr>
            <p:ph type="ftr" sz="quarter" idx="38"/>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9" name="Teksta vietturis 2">
            <a:extLst>
              <a:ext uri="{FF2B5EF4-FFF2-40B4-BE49-F238E27FC236}">
                <a16:creationId xmlns:a16="http://schemas.microsoft.com/office/drawing/2014/main" id="{BF4ED324-8779-4B1F-ACD6-C1B0E81C1346}"/>
              </a:ext>
            </a:extLst>
          </p:cNvPr>
          <p:cNvSpPr>
            <a:spLocks noGrp="1"/>
          </p:cNvSpPr>
          <p:nvPr>
            <p:ph type="body" sz="quarter" idx="34" hasCustomPrompt="1"/>
          </p:nvPr>
        </p:nvSpPr>
        <p:spPr>
          <a:xfrm>
            <a:off x="8023808" y="57455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6555959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daļu slaids_3">
    <p:bg>
      <p:bgRef idx="1001">
        <a:schemeClr val="bg1"/>
      </p:bgRef>
    </p:bg>
    <p:spTree>
      <p:nvGrpSpPr>
        <p:cNvPr id="1" name=""/>
        <p:cNvGrpSpPr/>
        <p:nvPr/>
      </p:nvGrpSpPr>
      <p:grpSpPr>
        <a:xfrm>
          <a:off x="0" y="0"/>
          <a:ext cx="0" cy="0"/>
          <a:chOff x="0" y="0"/>
          <a:chExt cx="0" cy="0"/>
        </a:xfrm>
      </p:grpSpPr>
      <p:sp>
        <p:nvSpPr>
          <p:cNvPr id="4" name="Attēla vietturis 3">
            <a:extLst>
              <a:ext uri="{FF2B5EF4-FFF2-40B4-BE49-F238E27FC236}">
                <a16:creationId xmlns:a16="http://schemas.microsoft.com/office/drawing/2014/main" id="{D93CDD43-9E37-40C4-AF5B-7E6EF4FC4D7B}"/>
              </a:ext>
            </a:extLst>
          </p:cNvPr>
          <p:cNvSpPr>
            <a:spLocks noGrp="1"/>
          </p:cNvSpPr>
          <p:nvPr>
            <p:ph type="pic" sz="quarter" idx="17"/>
          </p:nvPr>
        </p:nvSpPr>
        <p:spPr>
          <a:xfrm>
            <a:off x="6479177" y="0"/>
            <a:ext cx="5712823"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96608" y="2660951"/>
            <a:ext cx="4944534" cy="1536098"/>
          </a:xfrm>
        </p:spPr>
        <p:txBody>
          <a:bodyPr anchor="ctr">
            <a:noAutofit/>
          </a:bodyPr>
          <a:lstStyle>
            <a:lvl1pPr algn="l">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ksta vietturis 2">
            <a:extLst>
              <a:ext uri="{FF2B5EF4-FFF2-40B4-BE49-F238E27FC236}">
                <a16:creationId xmlns:a16="http://schemas.microsoft.com/office/drawing/2014/main" id="{4E695905-CE86-4023-8C05-F86402843747}"/>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BAE71596-17BE-1070-2ED7-DE328658C4C3}"/>
              </a:ext>
            </a:extLst>
          </p:cNvPr>
          <p:cNvSpPr>
            <a:spLocks noGrp="1"/>
          </p:cNvSpPr>
          <p:nvPr>
            <p:ph type="ftr" sz="quarter" idx="18"/>
          </p:nvPr>
        </p:nvSpPr>
        <p:spPr>
          <a:xfrm>
            <a:off x="-68400" y="6084000"/>
            <a:ext cx="3880858" cy="396000"/>
          </a:xfrm>
          <a:ln>
            <a:solidFill>
              <a:schemeClr val="tx1"/>
            </a:solidFill>
          </a:ln>
        </p:spPr>
        <p:txBody>
          <a:bodyPr lIns="1188000" rIns="90000"/>
          <a:lstStyle>
            <a:lvl1pPr algn="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20065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88"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Nobeiguma slaid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2913797"/>
            <a:ext cx="7301553" cy="707886"/>
          </a:xfrm>
          <a:prstGeom prst="rect">
            <a:avLst/>
          </a:prstGeom>
          <a:noFill/>
        </p:spPr>
        <p:txBody>
          <a:bodyPr wrap="square" rtlCol="0">
            <a:spAutoFit/>
          </a:bodyPr>
          <a:lstStyle/>
          <a:p>
            <a:pPr algn="ctr"/>
            <a:r>
              <a:rPr lang="lv-LV" sz="4000" dirty="0">
                <a:solidFill>
                  <a:schemeClr val="tx1"/>
                </a:solidFill>
                <a:latin typeface="+mj-lt"/>
              </a:rPr>
              <a:t>Paldies par uzmanību!</a:t>
            </a:r>
          </a:p>
        </p:txBody>
      </p:sp>
      <p:sp>
        <p:nvSpPr>
          <p:cNvPr id="2" name="Kājenes vietturis 1">
            <a:extLst>
              <a:ext uri="{FF2B5EF4-FFF2-40B4-BE49-F238E27FC236}">
                <a16:creationId xmlns:a16="http://schemas.microsoft.com/office/drawing/2014/main" id="{D0237B9A-BDB9-1526-46F0-75DCDA7E6D5F}"/>
              </a:ext>
            </a:extLst>
          </p:cNvPr>
          <p:cNvSpPr>
            <a:spLocks noGrp="1"/>
          </p:cNvSpPr>
          <p:nvPr>
            <p:ph type="ftr" sz="quarter" idx="10"/>
          </p:nvPr>
        </p:nvSpPr>
        <p:spPr>
          <a:xfrm>
            <a:off x="4944000" y="6116740"/>
            <a:ext cx="2304000" cy="360000"/>
          </a:xfrm>
        </p:spPr>
        <p:txBody>
          <a:bodyPr/>
          <a:lstStyle>
            <a:lvl1pP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00943772"/>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obeiguma slaid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2913797"/>
            <a:ext cx="7301553" cy="707886"/>
          </a:xfrm>
          <a:prstGeom prst="rect">
            <a:avLst/>
          </a:prstGeom>
          <a:noFill/>
        </p:spPr>
        <p:txBody>
          <a:bodyPr wrap="square" rtlCol="0">
            <a:spAutoFit/>
          </a:bodyPr>
          <a:lstStyle/>
          <a:p>
            <a:pPr algn="ctr"/>
            <a:r>
              <a:rPr lang="lv-LV" sz="4000" dirty="0">
                <a:solidFill>
                  <a:schemeClr val="tx1"/>
                </a:solidFill>
                <a:latin typeface="+mj-lt"/>
              </a:rPr>
              <a:t>Paldies par uzmanību!</a:t>
            </a:r>
          </a:p>
        </p:txBody>
      </p:sp>
      <p:sp>
        <p:nvSpPr>
          <p:cNvPr id="2" name="Kājenes vietturis 1">
            <a:extLst>
              <a:ext uri="{FF2B5EF4-FFF2-40B4-BE49-F238E27FC236}">
                <a16:creationId xmlns:a16="http://schemas.microsoft.com/office/drawing/2014/main" id="{3769B63E-4430-053F-5A35-1B297FD0D305}"/>
              </a:ext>
            </a:extLst>
          </p:cNvPr>
          <p:cNvSpPr>
            <a:spLocks noGrp="1"/>
          </p:cNvSpPr>
          <p:nvPr>
            <p:ph type="ftr" sz="quarter" idx="10"/>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9994179"/>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Nobeiguma slaids_rediģējams teksts">
    <p:bg>
      <p:bgRef idx="1001">
        <a:schemeClr val="bg1"/>
      </p:bgRef>
    </p:bg>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92803DF1-79DB-41C3-B011-D50BC75A93AF}"/>
              </a:ext>
            </a:extLst>
          </p:cNvPr>
          <p:cNvSpPr>
            <a:spLocks noGrp="1"/>
          </p:cNvSpPr>
          <p:nvPr>
            <p:ph type="body" sz="quarter" idx="10" hasCustomPrompt="1"/>
          </p:nvPr>
        </p:nvSpPr>
        <p:spPr>
          <a:xfrm>
            <a:off x="2085561" y="2913797"/>
            <a:ext cx="8020879" cy="708025"/>
          </a:xfrm>
        </p:spPr>
        <p:txBody>
          <a:bodyPr/>
          <a:lstStyle>
            <a:lvl1pPr algn="ctr">
              <a:defRPr lang="lv-LV" sz="4000" kern="1200" dirty="0" smtClean="0">
                <a:solidFill>
                  <a:schemeClr val="tx1"/>
                </a:solidFill>
                <a:latin typeface="+mj-lt"/>
                <a:ea typeface="+mn-ea"/>
                <a:cs typeface="+mn-cs"/>
              </a:defRPr>
            </a:lvl1pPr>
            <a:lvl2pPr algn="ctr">
              <a:defRPr/>
            </a:lvl2pPr>
            <a:lvl3pPr algn="ctr">
              <a:defRPr/>
            </a:lvl3pPr>
            <a:lvl4pPr algn="ctr">
              <a:defRPr/>
            </a:lvl4pPr>
            <a:lvl5pPr algn="ctr">
              <a:defRPr/>
            </a:lvl5pPr>
          </a:lstStyle>
          <a:p>
            <a:pPr lvl="0"/>
            <a:r>
              <a:rPr lang="lv-LV" dirty="0"/>
              <a:t>Vieta atvadu/pateicības tekstam</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5D930D6A-ED2E-B2D7-3EB5-A14E89252FD5}"/>
              </a:ext>
            </a:extLst>
          </p:cNvPr>
          <p:cNvSpPr>
            <a:spLocks noGrp="1"/>
          </p:cNvSpPr>
          <p:nvPr>
            <p:ph type="ftr" sz="quarter" idx="11"/>
          </p:nvPr>
        </p:nvSpPr>
        <p:spPr>
          <a:xfrm>
            <a:off x="4926000" y="6116740"/>
            <a:ext cx="2340000" cy="360000"/>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6875628"/>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Nobeiguma slaids_rediģējams tekst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ksta vietturis 2">
            <a:extLst>
              <a:ext uri="{FF2B5EF4-FFF2-40B4-BE49-F238E27FC236}">
                <a16:creationId xmlns:a16="http://schemas.microsoft.com/office/drawing/2014/main" id="{36A27322-9306-4103-8CEE-10EE0ECBBE1C}"/>
              </a:ext>
            </a:extLst>
          </p:cNvPr>
          <p:cNvSpPr>
            <a:spLocks noGrp="1"/>
          </p:cNvSpPr>
          <p:nvPr>
            <p:ph type="body" sz="quarter" idx="10" hasCustomPrompt="1"/>
          </p:nvPr>
        </p:nvSpPr>
        <p:spPr>
          <a:xfrm>
            <a:off x="2085561" y="2913797"/>
            <a:ext cx="8020879" cy="708025"/>
          </a:xfrm>
        </p:spPr>
        <p:txBody>
          <a:bodyPr/>
          <a:lstStyle>
            <a:lvl1pPr algn="ctr">
              <a:defRPr lang="lv-LV" sz="4000" kern="1200" dirty="0" smtClean="0">
                <a:solidFill>
                  <a:schemeClr val="tx1"/>
                </a:solidFill>
                <a:latin typeface="+mj-lt"/>
                <a:ea typeface="+mn-ea"/>
                <a:cs typeface="+mn-cs"/>
              </a:defRPr>
            </a:lvl1pPr>
            <a:lvl2pPr algn="ctr">
              <a:defRPr/>
            </a:lvl2pPr>
            <a:lvl3pPr algn="ctr">
              <a:defRPr/>
            </a:lvl3pPr>
            <a:lvl4pPr algn="ctr">
              <a:defRPr/>
            </a:lvl4pPr>
            <a:lvl5pPr algn="ctr">
              <a:defRPr/>
            </a:lvl5pPr>
          </a:lstStyle>
          <a:p>
            <a:pPr lvl="0"/>
            <a:r>
              <a:rPr lang="lv-LV" dirty="0"/>
              <a:t>Vieta atvadu/pateicības tekstam</a:t>
            </a:r>
          </a:p>
        </p:txBody>
      </p:sp>
      <p:sp>
        <p:nvSpPr>
          <p:cNvPr id="2" name="Kājenes vietturis 1">
            <a:extLst>
              <a:ext uri="{FF2B5EF4-FFF2-40B4-BE49-F238E27FC236}">
                <a16:creationId xmlns:a16="http://schemas.microsoft.com/office/drawing/2014/main" id="{E257BAA4-B90E-2D0B-464C-A66E532EED6B}"/>
              </a:ext>
            </a:extLst>
          </p:cNvPr>
          <p:cNvSpPr>
            <a:spLocks noGrp="1"/>
          </p:cNvSpPr>
          <p:nvPr>
            <p:ph type="ftr" sz="quarter" idx="11"/>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492401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Nobeiguma slaids_logo">
    <p:bg>
      <p:bgRef idx="1001">
        <a:schemeClr val="bg1"/>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en-US" sz="4000" dirty="0">
                <a:solidFill>
                  <a:schemeClr val="tx1"/>
                </a:solidFill>
                <a:latin typeface="+mj-lt"/>
              </a:rPr>
              <a:t>M</a:t>
            </a:r>
            <a:r>
              <a:rPr lang="lv-LV" sz="4000" dirty="0">
                <a:solidFill>
                  <a:schemeClr val="tx1"/>
                </a:solidFill>
                <a:latin typeface="+mj-lt"/>
              </a:rPr>
              <a:t>ūsu valsts, mūsu banka</a:t>
            </a:r>
          </a:p>
        </p:txBody>
      </p:sp>
      <p:pic>
        <p:nvPicPr>
          <p:cNvPr id="7" name="Grafika 6">
            <a:extLst>
              <a:ext uri="{FF2B5EF4-FFF2-40B4-BE49-F238E27FC236}">
                <a16:creationId xmlns:a16="http://schemas.microsoft.com/office/drawing/2014/main" id="{CA0B9374-1107-4AC0-9704-51C5D68417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54" y="1485352"/>
            <a:ext cx="2640090" cy="933747"/>
          </a:xfrm>
          <a:prstGeom prst="rect">
            <a:avLst/>
          </a:prstGeom>
        </p:spPr>
      </p:pic>
      <p:sp>
        <p:nvSpPr>
          <p:cNvPr id="2" name="Kājenes vietturis 1">
            <a:extLst>
              <a:ext uri="{FF2B5EF4-FFF2-40B4-BE49-F238E27FC236}">
                <a16:creationId xmlns:a16="http://schemas.microsoft.com/office/drawing/2014/main" id="{D66DEE42-744F-A2C0-BD16-DAEE25BB191C}"/>
              </a:ext>
            </a:extLst>
          </p:cNvPr>
          <p:cNvSpPr>
            <a:spLocks noGrp="1"/>
          </p:cNvSpPr>
          <p:nvPr>
            <p:ph type="ftr" sz="quarter" idx="10"/>
          </p:nvPr>
        </p:nvSpPr>
        <p:spPr>
          <a:xfrm>
            <a:off x="4926000" y="6116740"/>
            <a:ext cx="2340000" cy="360000"/>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6725381"/>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Nobeiguma slaids_logo_gaišs">
    <p:bg>
      <p:bgRef idx="1001">
        <a:schemeClr val="bg2"/>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en-US" sz="4000" dirty="0">
                <a:solidFill>
                  <a:schemeClr val="tx1"/>
                </a:solidFill>
                <a:latin typeface="+mj-lt"/>
              </a:rPr>
              <a:t>M</a:t>
            </a:r>
            <a:r>
              <a:rPr lang="lv-LV" sz="4000" dirty="0">
                <a:solidFill>
                  <a:schemeClr val="tx1"/>
                </a:solidFill>
                <a:latin typeface="+mj-lt"/>
              </a:rPr>
              <a:t>ūsu valsts, mūsu banka</a:t>
            </a:r>
          </a:p>
        </p:txBody>
      </p:sp>
      <p:pic>
        <p:nvPicPr>
          <p:cNvPr id="9" name="Grafika 8">
            <a:extLst>
              <a:ext uri="{FF2B5EF4-FFF2-40B4-BE49-F238E27FC236}">
                <a16:creationId xmlns:a16="http://schemas.microsoft.com/office/drawing/2014/main" id="{1B2CF2C8-49AC-4877-ABED-4FDDEAAE0F8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58" y="1471703"/>
            <a:ext cx="2640086" cy="933747"/>
          </a:xfrm>
          <a:prstGeom prst="rect">
            <a:avLst/>
          </a:prstGeom>
        </p:spPr>
      </p:pic>
      <p:sp>
        <p:nvSpPr>
          <p:cNvPr id="2" name="Kājenes vietturis 1">
            <a:extLst>
              <a:ext uri="{FF2B5EF4-FFF2-40B4-BE49-F238E27FC236}">
                <a16:creationId xmlns:a16="http://schemas.microsoft.com/office/drawing/2014/main" id="{5583A619-33D8-6ED1-88B1-8118C589456D}"/>
              </a:ext>
            </a:extLst>
          </p:cNvPr>
          <p:cNvSpPr>
            <a:spLocks noGrp="1"/>
          </p:cNvSpPr>
          <p:nvPr>
            <p:ph type="ftr" sz="quarter" idx="10"/>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9746092"/>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Nobeiguma slaids_logo_ENG">
    <p:bg>
      <p:bgRef idx="1001">
        <a:schemeClr val="bg1"/>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country</a:t>
            </a:r>
            <a:r>
              <a:rPr lang="lv-LV" sz="4000" dirty="0">
                <a:solidFill>
                  <a:schemeClr val="tx1"/>
                </a:solidFill>
                <a:latin typeface="+mj-lt"/>
              </a:rPr>
              <a:t>, </a:t>
            </a: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bank</a:t>
            </a:r>
            <a:endParaRPr lang="lv-LV" sz="4000" dirty="0">
              <a:solidFill>
                <a:schemeClr val="tx1"/>
              </a:solidFill>
              <a:latin typeface="+mj-lt"/>
            </a:endParaRPr>
          </a:p>
        </p:txBody>
      </p:sp>
      <p:pic>
        <p:nvPicPr>
          <p:cNvPr id="7" name="Grafika 6">
            <a:extLst>
              <a:ext uri="{FF2B5EF4-FFF2-40B4-BE49-F238E27FC236}">
                <a16:creationId xmlns:a16="http://schemas.microsoft.com/office/drawing/2014/main" id="{CA0B9374-1107-4AC0-9704-51C5D68417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54" y="1485352"/>
            <a:ext cx="2640090" cy="933747"/>
          </a:xfrm>
          <a:prstGeom prst="rect">
            <a:avLst/>
          </a:prstGeom>
        </p:spPr>
      </p:pic>
      <p:sp>
        <p:nvSpPr>
          <p:cNvPr id="2" name="Kājenes vietturis 1">
            <a:extLst>
              <a:ext uri="{FF2B5EF4-FFF2-40B4-BE49-F238E27FC236}">
                <a16:creationId xmlns:a16="http://schemas.microsoft.com/office/drawing/2014/main" id="{D66DEE42-744F-A2C0-BD16-DAEE25BB191C}"/>
              </a:ext>
            </a:extLst>
          </p:cNvPr>
          <p:cNvSpPr>
            <a:spLocks noGrp="1"/>
          </p:cNvSpPr>
          <p:nvPr>
            <p:ph type="ftr" sz="quarter" idx="10"/>
          </p:nvPr>
        </p:nvSpPr>
        <p:spPr>
          <a:xfrm>
            <a:off x="4926000" y="6116740"/>
            <a:ext cx="2340000" cy="360000"/>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992420"/>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Nobeiguma slaids_logo_gaišs_ENG">
    <p:bg>
      <p:bgRef idx="1001">
        <a:schemeClr val="bg2"/>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country</a:t>
            </a:r>
            <a:r>
              <a:rPr lang="lv-LV" sz="4000" dirty="0">
                <a:solidFill>
                  <a:schemeClr val="tx1"/>
                </a:solidFill>
                <a:latin typeface="+mj-lt"/>
              </a:rPr>
              <a:t>, </a:t>
            </a: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bank</a:t>
            </a:r>
            <a:endParaRPr lang="lv-LV" sz="4000" dirty="0">
              <a:solidFill>
                <a:schemeClr val="tx1"/>
              </a:solidFill>
              <a:latin typeface="+mj-lt"/>
            </a:endParaRPr>
          </a:p>
        </p:txBody>
      </p:sp>
      <p:pic>
        <p:nvPicPr>
          <p:cNvPr id="9" name="Grafika 8">
            <a:extLst>
              <a:ext uri="{FF2B5EF4-FFF2-40B4-BE49-F238E27FC236}">
                <a16:creationId xmlns:a16="http://schemas.microsoft.com/office/drawing/2014/main" id="{1B2CF2C8-49AC-4877-ABED-4FDDEAAE0F8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58" y="1471703"/>
            <a:ext cx="2640086" cy="933747"/>
          </a:xfrm>
          <a:prstGeom prst="rect">
            <a:avLst/>
          </a:prstGeom>
        </p:spPr>
      </p:pic>
      <p:sp>
        <p:nvSpPr>
          <p:cNvPr id="2" name="Kājenes vietturis 1">
            <a:extLst>
              <a:ext uri="{FF2B5EF4-FFF2-40B4-BE49-F238E27FC236}">
                <a16:creationId xmlns:a16="http://schemas.microsoft.com/office/drawing/2014/main" id="{5583A619-33D8-6ED1-88B1-8118C589456D}"/>
              </a:ext>
            </a:extLst>
          </p:cNvPr>
          <p:cNvSpPr>
            <a:spLocks noGrp="1"/>
          </p:cNvSpPr>
          <p:nvPr>
            <p:ph type="ftr" sz="quarter" idx="10"/>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5574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ukšs_bal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669676C-481A-1407-3D43-322F0CC4209B}"/>
              </a:ext>
            </a:extLst>
          </p:cNvPr>
          <p:cNvSpPr>
            <a:spLocks noGrp="1"/>
          </p:cNvSpPr>
          <p:nvPr>
            <p:ph type="title"/>
          </p:nvPr>
        </p:nvSpPr>
        <p:spPr/>
        <p:txBody>
          <a:bodyPr/>
          <a:lstStyle/>
          <a:p>
            <a:r>
              <a:rPr lang="lv-LV"/>
              <a:t>Rediģēt šablona virsraksta stilu</a:t>
            </a:r>
          </a:p>
        </p:txBody>
      </p:sp>
      <p:sp>
        <p:nvSpPr>
          <p:cNvPr id="3" name="Slaida numura vietturis 2">
            <a:extLst>
              <a:ext uri="{FF2B5EF4-FFF2-40B4-BE49-F238E27FC236}">
                <a16:creationId xmlns:a16="http://schemas.microsoft.com/office/drawing/2014/main" id="{B45BF5E0-177A-E674-F7AE-12783628534A}"/>
              </a:ext>
            </a:extLst>
          </p:cNvPr>
          <p:cNvSpPr>
            <a:spLocks noGrp="1"/>
          </p:cNvSpPr>
          <p:nvPr>
            <p:ph type="sldNum" sz="quarter" idx="10"/>
          </p:nvPr>
        </p:nvSpPr>
        <p:spPr/>
        <p:txBody>
          <a:bodyPr/>
          <a:lstStyle>
            <a:lvl1pPr>
              <a:defRPr>
                <a:solidFill>
                  <a:schemeClr val="tx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05D1D189-2617-B204-969F-E9E0258D1C32}"/>
              </a:ext>
            </a:extLst>
          </p:cNvPr>
          <p:cNvSpPr>
            <a:spLocks noGrp="1"/>
          </p:cNvSpPr>
          <p:nvPr>
            <p:ph type="ftr" sz="quarter" idx="11"/>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72106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ukšs">
    <p:bg>
      <p:bgRef idx="1001">
        <a:schemeClr val="bg1"/>
      </p:bgRef>
    </p:bg>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D84A62A2-B31C-B634-FFC7-870D44760DC5}"/>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E3F326F7-FE68-AB8A-3AA7-A120DA69C64A}"/>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54D95869-A454-C833-AB0C-B8D804572DC9}"/>
              </a:ext>
            </a:extLst>
          </p:cNvPr>
          <p:cNvSpPr>
            <a:spLocks noGrp="1"/>
          </p:cNvSpPr>
          <p:nvPr>
            <p:ph type="title"/>
          </p:nvPr>
        </p:nvSpPr>
        <p:spPr>
          <a:xfrm>
            <a:off x="648000" y="324000"/>
            <a:ext cx="10515600" cy="1159200"/>
          </a:xfrm>
        </p:spPr>
        <p:txBody>
          <a:bodyPr/>
          <a:lstStyle/>
          <a:p>
            <a:r>
              <a:rPr lang="lv-LV" dirty="0"/>
              <a:t>Rediģēt šablona virsraksta stilu</a:t>
            </a:r>
          </a:p>
        </p:txBody>
      </p:sp>
    </p:spTree>
    <p:extLst>
      <p:ext uri="{BB962C8B-B14F-4D97-AF65-F5344CB8AC3E}">
        <p14:creationId xmlns:p14="http://schemas.microsoft.com/office/powerpoint/2010/main" val="108535011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daļu slaids_3_gaišs">
    <p:bg>
      <p:bgRef idx="1001">
        <a:schemeClr val="bg2"/>
      </p:bgRef>
    </p:bg>
    <p:spTree>
      <p:nvGrpSpPr>
        <p:cNvPr id="1" name=""/>
        <p:cNvGrpSpPr/>
        <p:nvPr/>
      </p:nvGrpSpPr>
      <p:grpSpPr>
        <a:xfrm>
          <a:off x="0" y="0"/>
          <a:ext cx="0" cy="0"/>
          <a:chOff x="0" y="0"/>
          <a:chExt cx="0" cy="0"/>
        </a:xfrm>
      </p:grpSpPr>
      <p:sp>
        <p:nvSpPr>
          <p:cNvPr id="9" name="Attēla vietturis 3">
            <a:extLst>
              <a:ext uri="{FF2B5EF4-FFF2-40B4-BE49-F238E27FC236}">
                <a16:creationId xmlns:a16="http://schemas.microsoft.com/office/drawing/2014/main" id="{0E7B2D84-9332-4CE7-85D3-68EC9467A81F}"/>
              </a:ext>
            </a:extLst>
          </p:cNvPr>
          <p:cNvSpPr>
            <a:spLocks noGrp="1"/>
          </p:cNvSpPr>
          <p:nvPr>
            <p:ph type="pic" sz="quarter" idx="17"/>
          </p:nvPr>
        </p:nvSpPr>
        <p:spPr>
          <a:xfrm>
            <a:off x="6479177" y="0"/>
            <a:ext cx="5712823"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89235" y="2660949"/>
            <a:ext cx="4944534" cy="1536099"/>
          </a:xfrm>
        </p:spPr>
        <p:txBody>
          <a:bodyPr anchor="ctr">
            <a:noAutofit/>
          </a:bodyPr>
          <a:lstStyle>
            <a:lvl1pPr algn="l">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ksta vietturis 2">
            <a:extLst>
              <a:ext uri="{FF2B5EF4-FFF2-40B4-BE49-F238E27FC236}">
                <a16:creationId xmlns:a16="http://schemas.microsoft.com/office/drawing/2014/main" id="{2934EC70-A30C-493C-A998-600141D5D5CA}"/>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0C48A872-DBBB-3FD5-DE53-D633053D226C}"/>
              </a:ext>
            </a:extLst>
          </p:cNvPr>
          <p:cNvSpPr>
            <a:spLocks noGrp="1"/>
          </p:cNvSpPr>
          <p:nvPr>
            <p:ph type="ftr" sz="quarter" idx="18"/>
          </p:nvPr>
        </p:nvSpPr>
        <p:spPr>
          <a:xfrm>
            <a:off x="-68400" y="6084000"/>
            <a:ext cx="3880858" cy="396000"/>
          </a:xfrm>
          <a:ln>
            <a:solidFill>
              <a:schemeClr val="tx2"/>
            </a:solidFill>
          </a:ln>
        </p:spPr>
        <p:txBody>
          <a:bodyPr lIns="1188000" rIns="90000"/>
          <a:lstStyle>
            <a:lvl1pPr algn="l">
              <a:defRPr>
                <a:solidFill>
                  <a:srgbClr val="8D8D97"/>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4209212"/>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ukšs_gaišs">
    <p:bg>
      <p:bgRef idx="1001">
        <a:schemeClr val="bg2"/>
      </p:bgRef>
    </p:bg>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16363207-17BB-2557-D954-87B61069A3D3}"/>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BD58B4E4-E92B-0F63-C3DB-95A78B393F13}"/>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0502FAAB-053E-FCE8-2EE9-02661B67445C}"/>
              </a:ext>
            </a:extLst>
          </p:cNvPr>
          <p:cNvSpPr>
            <a:spLocks noGrp="1"/>
          </p:cNvSpPr>
          <p:nvPr>
            <p:ph type="title"/>
          </p:nvPr>
        </p:nvSpPr>
        <p:spPr>
          <a:xfrm>
            <a:off x="648000" y="324000"/>
            <a:ext cx="10515600" cy="1159200"/>
          </a:xfrm>
        </p:spPr>
        <p:txBody>
          <a:bodyPr/>
          <a:lstStyle/>
          <a:p>
            <a:r>
              <a:rPr lang="lv-LV"/>
              <a:t>Rediģēt šablona virsraksta stilu</a:t>
            </a:r>
          </a:p>
        </p:txBody>
      </p:sp>
    </p:spTree>
    <p:extLst>
      <p:ext uri="{BB962C8B-B14F-4D97-AF65-F5344CB8AC3E}">
        <p14:creationId xmlns:p14="http://schemas.microsoft.com/office/powerpoint/2010/main" val="3689965"/>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ukšs_2">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4FEC89F6-178A-4C3F-BF47-2DBB57464638}"/>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252E5D8A-326B-21C1-FAA7-92098B21E5D6}"/>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CF9309DA-84B0-C3D9-F133-03D364C25878}"/>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5" name="Virsraksts 4">
            <a:extLst>
              <a:ext uri="{FF2B5EF4-FFF2-40B4-BE49-F238E27FC236}">
                <a16:creationId xmlns:a16="http://schemas.microsoft.com/office/drawing/2014/main" id="{2FC503EE-F64E-80E9-4819-7409BADB6AAE}"/>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367181880"/>
      </p:ext>
    </p:extLst>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ukšs_2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8FC4B7FD-6F30-469E-9DFF-C5BEBE7D8FA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317C5B30-8DDA-9E91-840A-B65DA6B264FF}"/>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50D4C332-CAEC-BCE0-DF3F-7C0B80F767E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5" name="Virsraksts 4">
            <a:extLst>
              <a:ext uri="{FF2B5EF4-FFF2-40B4-BE49-F238E27FC236}">
                <a16:creationId xmlns:a16="http://schemas.microsoft.com/office/drawing/2014/main" id="{714056DC-B306-8D53-25FC-750DE8BB6C82}"/>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2877869237"/>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Attēls_teksts">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81264"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B1D110AD-94DC-99A5-A64D-73680BCC59D3}"/>
              </a:ext>
            </a:extLst>
          </p:cNvPr>
          <p:cNvSpPr>
            <a:spLocks noGrp="1"/>
          </p:cNvSpPr>
          <p:nvPr>
            <p:ph type="ftr" sz="quarter" idx="20"/>
          </p:nvPr>
        </p:nvSpPr>
        <p:spPr>
          <a:xfrm>
            <a:off x="5980471" y="6281625"/>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4AA4F61D-D04D-56AB-0DE0-BDF91B07E800}"/>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4070129104"/>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Attāls_teksts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73891" y="995850"/>
            <a:ext cx="5562778"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8" name="Taisnstūris 7">
            <a:extLst>
              <a:ext uri="{FF2B5EF4-FFF2-40B4-BE49-F238E27FC236}">
                <a16:creationId xmlns:a16="http://schemas.microsoft.com/office/drawing/2014/main" id="{5CAF1312-B8E0-4A01-BC61-52A907D4E9EE}"/>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1519535803"/>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ukšs_3">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55DE022B-7CB0-BBEC-F52D-C3222AE53526}"/>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681E3C3B-B961-DA00-1B69-0B74B6021F6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F09C4347-42C7-0BE7-290D-25D66B74E3FD}"/>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297500102"/>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ukš_3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95E18358-15E3-DAA0-32B4-111ED86BC973}"/>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B8A51B8E-625E-441A-7A9A-232E446CF5AD}"/>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997A883F-0D54-FCC2-D4CB-DE9EDFFF5377}"/>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3385609480"/>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ukšs_4">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8621696B-4638-507A-FE3F-684E0F3B2A03}"/>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A2F3020F-5086-F269-CF3E-83776D6C667B}"/>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4A6A0C12-489E-42AD-9AD1-A6BF7E994967}"/>
              </a:ext>
            </a:extLst>
          </p:cNvPr>
          <p:cNvSpPr>
            <a:spLocks noGrp="1"/>
          </p:cNvSpPr>
          <p:nvPr>
            <p:ph type="title"/>
          </p:nvPr>
        </p:nvSpPr>
        <p:spPr>
          <a:xfrm>
            <a:off x="648000" y="324000"/>
            <a:ext cx="10515600" cy="1325563"/>
          </a:xfrm>
        </p:spPr>
        <p:txBody>
          <a:bodyPr/>
          <a:lstStyle/>
          <a:p>
            <a:r>
              <a:rPr lang="lv-LV"/>
              <a:t>Rediģēt šablona virsraksta stilu</a:t>
            </a:r>
          </a:p>
        </p:txBody>
      </p:sp>
    </p:spTree>
    <p:extLst>
      <p:ext uri="{BB962C8B-B14F-4D97-AF65-F5344CB8AC3E}">
        <p14:creationId xmlns:p14="http://schemas.microsoft.com/office/powerpoint/2010/main" val="2857399894"/>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ukšs_4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7271152C-9FE5-35B7-FCCE-AB4BF4F81BEC}"/>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F65234E5-BACF-981F-0927-6ADC22874E0A}"/>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1A26AE23-238C-AA36-6156-DC3DCB06863A}"/>
              </a:ext>
            </a:extLst>
          </p:cNvPr>
          <p:cNvSpPr>
            <a:spLocks noGrp="1"/>
          </p:cNvSpPr>
          <p:nvPr>
            <p:ph type="title"/>
          </p:nvPr>
        </p:nvSpPr>
        <p:spPr>
          <a:xfrm>
            <a:off x="648000" y="324000"/>
            <a:ext cx="10515600" cy="1325563"/>
          </a:xfrm>
        </p:spPr>
        <p:txBody>
          <a:bodyPr/>
          <a:lstStyle/>
          <a:p>
            <a:r>
              <a:rPr lang="lv-LV"/>
              <a:t>Rediģēt šablona virsraksta stilu</a:t>
            </a:r>
          </a:p>
        </p:txBody>
      </p:sp>
    </p:spTree>
    <p:extLst>
      <p:ext uri="{BB962C8B-B14F-4D97-AF65-F5344CB8AC3E}">
        <p14:creationId xmlns:p14="http://schemas.microsoft.com/office/powerpoint/2010/main" val="3319432795"/>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ukšs_5">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351AC4A6-984C-91C7-4823-DABA386BAF74}"/>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3656C645-3125-F18F-8639-85AD2D515DF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2D03419C-6150-E322-2863-6FCFDDFBC82F}"/>
              </a:ext>
            </a:extLst>
          </p:cNvPr>
          <p:cNvSpPr>
            <a:spLocks noGrp="1"/>
          </p:cNvSpPr>
          <p:nvPr>
            <p:ph type="title"/>
          </p:nvPr>
        </p:nvSpPr>
        <p:spPr>
          <a:xfrm>
            <a:off x="648000" y="180000"/>
            <a:ext cx="10515600" cy="1051200"/>
          </a:xfrm>
        </p:spPr>
        <p:txBody>
          <a:bodyPr/>
          <a:lstStyle/>
          <a:p>
            <a:r>
              <a:rPr lang="lv-LV"/>
              <a:t>Rediģēt šablona virsraksta stilu</a:t>
            </a:r>
          </a:p>
        </p:txBody>
      </p:sp>
    </p:spTree>
    <p:extLst>
      <p:ext uri="{BB962C8B-B14F-4D97-AF65-F5344CB8AC3E}">
        <p14:creationId xmlns:p14="http://schemas.microsoft.com/office/powerpoint/2010/main" val="25477967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saļud slaids_4">
    <p:bg>
      <p:bgRef idx="1001">
        <a:schemeClr val="bg1"/>
      </p:bgRef>
    </p:bg>
    <p:spTree>
      <p:nvGrpSpPr>
        <p:cNvPr id="1" name=""/>
        <p:cNvGrpSpPr/>
        <p:nvPr/>
      </p:nvGrpSpPr>
      <p:grpSpPr>
        <a:xfrm>
          <a:off x="0" y="0"/>
          <a:ext cx="0" cy="0"/>
          <a:chOff x="0" y="0"/>
          <a:chExt cx="0" cy="0"/>
        </a:xfrm>
      </p:grpSpPr>
      <p:sp>
        <p:nvSpPr>
          <p:cNvPr id="5" name="Attēla vietturis 4">
            <a:extLst>
              <a:ext uri="{FF2B5EF4-FFF2-40B4-BE49-F238E27FC236}">
                <a16:creationId xmlns:a16="http://schemas.microsoft.com/office/drawing/2014/main" id="{C334D339-F50E-41AC-B26E-B40FAE717D48}"/>
              </a:ext>
            </a:extLst>
          </p:cNvPr>
          <p:cNvSpPr>
            <a:spLocks noGrp="1"/>
          </p:cNvSpPr>
          <p:nvPr>
            <p:ph type="pic" sz="quarter" idx="10"/>
          </p:nvPr>
        </p:nvSpPr>
        <p:spPr>
          <a:xfrm>
            <a:off x="0" y="0"/>
            <a:ext cx="3049200" cy="6858000"/>
          </a:xfrm>
        </p:spPr>
        <p:txBody>
          <a:bodyPr anchor="ctr"/>
          <a:lstStyle>
            <a:lvl1pPr algn="ctr">
              <a:defRPr>
                <a:solidFill>
                  <a:schemeClr val="tx1"/>
                </a:solidFill>
              </a:defRPr>
            </a:lvl1pPr>
          </a:lstStyle>
          <a:p>
            <a:endParaRPr lang="lv-LV"/>
          </a:p>
        </p:txBody>
      </p:sp>
      <p:sp>
        <p:nvSpPr>
          <p:cNvPr id="11" name="Teksta vietturis 10">
            <a:extLst>
              <a:ext uri="{FF2B5EF4-FFF2-40B4-BE49-F238E27FC236}">
                <a16:creationId xmlns:a16="http://schemas.microsoft.com/office/drawing/2014/main" id="{7AE3D4A5-FF58-4E05-8C10-35A5C3770850}"/>
              </a:ext>
            </a:extLst>
          </p:cNvPr>
          <p:cNvSpPr>
            <a:spLocks noGrp="1"/>
          </p:cNvSpPr>
          <p:nvPr>
            <p:ph type="body" sz="quarter" idx="14" hasCustomPrompt="1"/>
          </p:nvPr>
        </p:nvSpPr>
        <p:spPr>
          <a:xfrm>
            <a:off x="87700"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2" name="Attēla vietturis 4">
            <a:extLst>
              <a:ext uri="{FF2B5EF4-FFF2-40B4-BE49-F238E27FC236}">
                <a16:creationId xmlns:a16="http://schemas.microsoft.com/office/drawing/2014/main" id="{EBAD0DB5-9F73-45DA-9681-B27DB6B98754}"/>
              </a:ext>
            </a:extLst>
          </p:cNvPr>
          <p:cNvSpPr>
            <a:spLocks noGrp="1"/>
          </p:cNvSpPr>
          <p:nvPr>
            <p:ph type="pic" sz="quarter" idx="15"/>
          </p:nvPr>
        </p:nvSpPr>
        <p:spPr>
          <a:xfrm>
            <a:off x="3049552" y="0"/>
            <a:ext cx="3049200" cy="6858000"/>
          </a:xfrm>
        </p:spPr>
        <p:txBody>
          <a:bodyPr anchor="ctr"/>
          <a:lstStyle>
            <a:lvl1pPr algn="ctr">
              <a:defRPr>
                <a:solidFill>
                  <a:schemeClr val="tx1"/>
                </a:solidFill>
              </a:defRPr>
            </a:lvl1pPr>
          </a:lstStyle>
          <a:p>
            <a:endParaRPr lang="lv-LV"/>
          </a:p>
        </p:txBody>
      </p:sp>
      <p:sp>
        <p:nvSpPr>
          <p:cNvPr id="13" name="Teksta vietturis 10">
            <a:extLst>
              <a:ext uri="{FF2B5EF4-FFF2-40B4-BE49-F238E27FC236}">
                <a16:creationId xmlns:a16="http://schemas.microsoft.com/office/drawing/2014/main" id="{22DF889B-CA36-484E-9A97-9F4FFA2B03BE}"/>
              </a:ext>
            </a:extLst>
          </p:cNvPr>
          <p:cNvSpPr>
            <a:spLocks noGrp="1"/>
          </p:cNvSpPr>
          <p:nvPr>
            <p:ph type="body" sz="quarter" idx="16" hasCustomPrompt="1"/>
          </p:nvPr>
        </p:nvSpPr>
        <p:spPr>
          <a:xfrm>
            <a:off x="3137252"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4" name="Attēla vietturis 4">
            <a:extLst>
              <a:ext uri="{FF2B5EF4-FFF2-40B4-BE49-F238E27FC236}">
                <a16:creationId xmlns:a16="http://schemas.microsoft.com/office/drawing/2014/main" id="{2960321A-B651-4383-A7BF-3F07EDA94244}"/>
              </a:ext>
            </a:extLst>
          </p:cNvPr>
          <p:cNvSpPr>
            <a:spLocks noGrp="1"/>
          </p:cNvSpPr>
          <p:nvPr>
            <p:ph type="pic" sz="quarter" idx="17"/>
          </p:nvPr>
        </p:nvSpPr>
        <p:spPr>
          <a:xfrm>
            <a:off x="6096888" y="0"/>
            <a:ext cx="3049200" cy="6858000"/>
          </a:xfrm>
        </p:spPr>
        <p:txBody>
          <a:bodyPr anchor="ctr"/>
          <a:lstStyle>
            <a:lvl1pPr algn="ctr">
              <a:defRPr>
                <a:solidFill>
                  <a:schemeClr val="tx1"/>
                </a:solidFill>
              </a:defRPr>
            </a:lvl1pPr>
          </a:lstStyle>
          <a:p>
            <a:endParaRPr lang="lv-LV"/>
          </a:p>
        </p:txBody>
      </p:sp>
      <p:sp>
        <p:nvSpPr>
          <p:cNvPr id="15" name="Teksta vietturis 10">
            <a:extLst>
              <a:ext uri="{FF2B5EF4-FFF2-40B4-BE49-F238E27FC236}">
                <a16:creationId xmlns:a16="http://schemas.microsoft.com/office/drawing/2014/main" id="{F2FEFB05-ADA8-4DBD-AAE4-BA98770FB272}"/>
              </a:ext>
            </a:extLst>
          </p:cNvPr>
          <p:cNvSpPr>
            <a:spLocks noGrp="1"/>
          </p:cNvSpPr>
          <p:nvPr>
            <p:ph type="body" sz="quarter" idx="18" hasCustomPrompt="1"/>
          </p:nvPr>
        </p:nvSpPr>
        <p:spPr>
          <a:xfrm>
            <a:off x="6187616"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6" name="Attēla vietturis 4">
            <a:extLst>
              <a:ext uri="{FF2B5EF4-FFF2-40B4-BE49-F238E27FC236}">
                <a16:creationId xmlns:a16="http://schemas.microsoft.com/office/drawing/2014/main" id="{29477DC8-A61E-41CA-B100-6B6EEC26FB1E}"/>
              </a:ext>
            </a:extLst>
          </p:cNvPr>
          <p:cNvSpPr>
            <a:spLocks noGrp="1"/>
          </p:cNvSpPr>
          <p:nvPr>
            <p:ph type="pic" sz="quarter" idx="19"/>
          </p:nvPr>
        </p:nvSpPr>
        <p:spPr>
          <a:xfrm>
            <a:off x="9146440" y="0"/>
            <a:ext cx="3049200" cy="6858000"/>
          </a:xfrm>
        </p:spPr>
        <p:txBody>
          <a:bodyPr anchor="ctr"/>
          <a:lstStyle>
            <a:lvl1pPr algn="ctr">
              <a:defRPr>
                <a:solidFill>
                  <a:schemeClr val="tx1"/>
                </a:solidFill>
              </a:defRPr>
            </a:lvl1pPr>
          </a:lstStyle>
          <a:p>
            <a:endParaRPr lang="lv-LV"/>
          </a:p>
        </p:txBody>
      </p:sp>
      <p:sp>
        <p:nvSpPr>
          <p:cNvPr id="17" name="Teksta vietturis 10">
            <a:extLst>
              <a:ext uri="{FF2B5EF4-FFF2-40B4-BE49-F238E27FC236}">
                <a16:creationId xmlns:a16="http://schemas.microsoft.com/office/drawing/2014/main" id="{849E6248-C0AC-4A15-A91C-053061BA75D3}"/>
              </a:ext>
            </a:extLst>
          </p:cNvPr>
          <p:cNvSpPr>
            <a:spLocks noGrp="1"/>
          </p:cNvSpPr>
          <p:nvPr>
            <p:ph type="body" sz="quarter" idx="20" hasCustomPrompt="1"/>
          </p:nvPr>
        </p:nvSpPr>
        <p:spPr>
          <a:xfrm>
            <a:off x="9237168" y="381193"/>
            <a:ext cx="2870200" cy="1151274"/>
          </a:xfrm>
        </p:spPr>
        <p:txBody>
          <a:bodyPr anchor="ctr"/>
          <a:lstStyle>
            <a:lvl1pPr algn="ctr">
              <a:defRPr sz="3200">
                <a:solidFill>
                  <a:schemeClr val="tx1"/>
                </a:solidFill>
                <a:latin typeface="+mj-lt"/>
              </a:defRPr>
            </a:lvl1pPr>
          </a:lstStyle>
          <a:p>
            <a:pPr lvl="0"/>
            <a:r>
              <a:rPr lang="lv-LV" dirty="0"/>
              <a:t>Vieta tekstam</a:t>
            </a:r>
          </a:p>
        </p:txBody>
      </p:sp>
    </p:spTree>
    <p:extLst>
      <p:ext uri="{BB962C8B-B14F-4D97-AF65-F5344CB8AC3E}">
        <p14:creationId xmlns:p14="http://schemas.microsoft.com/office/powerpoint/2010/main" val="2701216756"/>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ukšs_5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04D53A39-D949-B5C9-B187-C1B8BAEA5E3C}"/>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BEF95851-91E2-8A11-FA74-E56E587C1D90}"/>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853D25DA-A44A-FF7F-385A-7A73570290F9}"/>
              </a:ext>
            </a:extLst>
          </p:cNvPr>
          <p:cNvSpPr>
            <a:spLocks noGrp="1"/>
          </p:cNvSpPr>
          <p:nvPr>
            <p:ph type="title"/>
          </p:nvPr>
        </p:nvSpPr>
        <p:spPr>
          <a:xfrm>
            <a:off x="648000" y="180000"/>
            <a:ext cx="10515600" cy="1051200"/>
          </a:xfrm>
        </p:spPr>
        <p:txBody>
          <a:bodyPr/>
          <a:lstStyle/>
          <a:p>
            <a:r>
              <a:rPr lang="lv-LV"/>
              <a:t>Rediģēt šablona virsraksta stilu</a:t>
            </a:r>
          </a:p>
        </p:txBody>
      </p:sp>
    </p:spTree>
    <p:extLst>
      <p:ext uri="{BB962C8B-B14F-4D97-AF65-F5344CB8AC3E}">
        <p14:creationId xmlns:p14="http://schemas.microsoft.com/office/powerpoint/2010/main" val="167098607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daļu slaids_4_gaišs">
    <p:bg>
      <p:bgRef idx="1001">
        <a:schemeClr val="bg2"/>
      </p:bgRef>
    </p:bg>
    <p:spTree>
      <p:nvGrpSpPr>
        <p:cNvPr id="1" name=""/>
        <p:cNvGrpSpPr/>
        <p:nvPr/>
      </p:nvGrpSpPr>
      <p:grpSpPr>
        <a:xfrm>
          <a:off x="0" y="0"/>
          <a:ext cx="0" cy="0"/>
          <a:chOff x="0" y="0"/>
          <a:chExt cx="0" cy="0"/>
        </a:xfrm>
      </p:grpSpPr>
      <p:sp>
        <p:nvSpPr>
          <p:cNvPr id="5" name="Attēla vietturis 4">
            <a:extLst>
              <a:ext uri="{FF2B5EF4-FFF2-40B4-BE49-F238E27FC236}">
                <a16:creationId xmlns:a16="http://schemas.microsoft.com/office/drawing/2014/main" id="{C334D339-F50E-41AC-B26E-B40FAE717D48}"/>
              </a:ext>
            </a:extLst>
          </p:cNvPr>
          <p:cNvSpPr>
            <a:spLocks noGrp="1"/>
          </p:cNvSpPr>
          <p:nvPr>
            <p:ph type="pic" sz="quarter" idx="10"/>
          </p:nvPr>
        </p:nvSpPr>
        <p:spPr>
          <a:xfrm>
            <a:off x="0" y="0"/>
            <a:ext cx="3049200" cy="6858000"/>
          </a:xfrm>
        </p:spPr>
        <p:txBody>
          <a:bodyPr anchor="ctr"/>
          <a:lstStyle>
            <a:lvl1pPr algn="ctr">
              <a:defRPr>
                <a:solidFill>
                  <a:schemeClr val="tx1"/>
                </a:solidFill>
              </a:defRPr>
            </a:lvl1pPr>
          </a:lstStyle>
          <a:p>
            <a:endParaRPr lang="lv-LV"/>
          </a:p>
        </p:txBody>
      </p:sp>
      <p:sp>
        <p:nvSpPr>
          <p:cNvPr id="11" name="Teksta vietturis 10">
            <a:extLst>
              <a:ext uri="{FF2B5EF4-FFF2-40B4-BE49-F238E27FC236}">
                <a16:creationId xmlns:a16="http://schemas.microsoft.com/office/drawing/2014/main" id="{7AE3D4A5-FF58-4E05-8C10-35A5C3770850}"/>
              </a:ext>
            </a:extLst>
          </p:cNvPr>
          <p:cNvSpPr>
            <a:spLocks noGrp="1"/>
          </p:cNvSpPr>
          <p:nvPr>
            <p:ph type="body" sz="quarter" idx="14" hasCustomPrompt="1"/>
          </p:nvPr>
        </p:nvSpPr>
        <p:spPr>
          <a:xfrm>
            <a:off x="87700"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2" name="Attēla vietturis 4">
            <a:extLst>
              <a:ext uri="{FF2B5EF4-FFF2-40B4-BE49-F238E27FC236}">
                <a16:creationId xmlns:a16="http://schemas.microsoft.com/office/drawing/2014/main" id="{EBAD0DB5-9F73-45DA-9681-B27DB6B98754}"/>
              </a:ext>
            </a:extLst>
          </p:cNvPr>
          <p:cNvSpPr>
            <a:spLocks noGrp="1"/>
          </p:cNvSpPr>
          <p:nvPr>
            <p:ph type="pic" sz="quarter" idx="15"/>
          </p:nvPr>
        </p:nvSpPr>
        <p:spPr>
          <a:xfrm>
            <a:off x="3049552" y="0"/>
            <a:ext cx="3049200" cy="6858000"/>
          </a:xfrm>
        </p:spPr>
        <p:txBody>
          <a:bodyPr anchor="ctr"/>
          <a:lstStyle>
            <a:lvl1pPr algn="ctr">
              <a:defRPr>
                <a:solidFill>
                  <a:schemeClr val="tx1"/>
                </a:solidFill>
              </a:defRPr>
            </a:lvl1pPr>
          </a:lstStyle>
          <a:p>
            <a:endParaRPr lang="lv-LV"/>
          </a:p>
        </p:txBody>
      </p:sp>
      <p:sp>
        <p:nvSpPr>
          <p:cNvPr id="13" name="Teksta vietturis 10">
            <a:extLst>
              <a:ext uri="{FF2B5EF4-FFF2-40B4-BE49-F238E27FC236}">
                <a16:creationId xmlns:a16="http://schemas.microsoft.com/office/drawing/2014/main" id="{22DF889B-CA36-484E-9A97-9F4FFA2B03BE}"/>
              </a:ext>
            </a:extLst>
          </p:cNvPr>
          <p:cNvSpPr>
            <a:spLocks noGrp="1"/>
          </p:cNvSpPr>
          <p:nvPr>
            <p:ph type="body" sz="quarter" idx="16" hasCustomPrompt="1"/>
          </p:nvPr>
        </p:nvSpPr>
        <p:spPr>
          <a:xfrm>
            <a:off x="3137252"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4" name="Attēla vietturis 4">
            <a:extLst>
              <a:ext uri="{FF2B5EF4-FFF2-40B4-BE49-F238E27FC236}">
                <a16:creationId xmlns:a16="http://schemas.microsoft.com/office/drawing/2014/main" id="{2960321A-B651-4383-A7BF-3F07EDA94244}"/>
              </a:ext>
            </a:extLst>
          </p:cNvPr>
          <p:cNvSpPr>
            <a:spLocks noGrp="1"/>
          </p:cNvSpPr>
          <p:nvPr>
            <p:ph type="pic" sz="quarter" idx="17"/>
          </p:nvPr>
        </p:nvSpPr>
        <p:spPr>
          <a:xfrm>
            <a:off x="6096888" y="0"/>
            <a:ext cx="3049200" cy="6858000"/>
          </a:xfrm>
        </p:spPr>
        <p:txBody>
          <a:bodyPr anchor="ctr"/>
          <a:lstStyle>
            <a:lvl1pPr algn="ctr">
              <a:defRPr>
                <a:solidFill>
                  <a:schemeClr val="tx1"/>
                </a:solidFill>
              </a:defRPr>
            </a:lvl1pPr>
          </a:lstStyle>
          <a:p>
            <a:endParaRPr lang="lv-LV"/>
          </a:p>
        </p:txBody>
      </p:sp>
      <p:sp>
        <p:nvSpPr>
          <p:cNvPr id="15" name="Teksta vietturis 10">
            <a:extLst>
              <a:ext uri="{FF2B5EF4-FFF2-40B4-BE49-F238E27FC236}">
                <a16:creationId xmlns:a16="http://schemas.microsoft.com/office/drawing/2014/main" id="{F2FEFB05-ADA8-4DBD-AAE4-BA98770FB272}"/>
              </a:ext>
            </a:extLst>
          </p:cNvPr>
          <p:cNvSpPr>
            <a:spLocks noGrp="1"/>
          </p:cNvSpPr>
          <p:nvPr>
            <p:ph type="body" sz="quarter" idx="18" hasCustomPrompt="1"/>
          </p:nvPr>
        </p:nvSpPr>
        <p:spPr>
          <a:xfrm>
            <a:off x="6187616"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6" name="Attēla vietturis 4">
            <a:extLst>
              <a:ext uri="{FF2B5EF4-FFF2-40B4-BE49-F238E27FC236}">
                <a16:creationId xmlns:a16="http://schemas.microsoft.com/office/drawing/2014/main" id="{29477DC8-A61E-41CA-B100-6B6EEC26FB1E}"/>
              </a:ext>
            </a:extLst>
          </p:cNvPr>
          <p:cNvSpPr>
            <a:spLocks noGrp="1"/>
          </p:cNvSpPr>
          <p:nvPr>
            <p:ph type="pic" sz="quarter" idx="19"/>
          </p:nvPr>
        </p:nvSpPr>
        <p:spPr>
          <a:xfrm>
            <a:off x="9146440" y="0"/>
            <a:ext cx="3049200" cy="6858000"/>
          </a:xfrm>
        </p:spPr>
        <p:txBody>
          <a:bodyPr anchor="ctr"/>
          <a:lstStyle>
            <a:lvl1pPr algn="ctr">
              <a:defRPr>
                <a:solidFill>
                  <a:schemeClr val="tx1"/>
                </a:solidFill>
              </a:defRPr>
            </a:lvl1pPr>
          </a:lstStyle>
          <a:p>
            <a:endParaRPr lang="lv-LV"/>
          </a:p>
        </p:txBody>
      </p:sp>
      <p:sp>
        <p:nvSpPr>
          <p:cNvPr id="17" name="Teksta vietturis 10">
            <a:extLst>
              <a:ext uri="{FF2B5EF4-FFF2-40B4-BE49-F238E27FC236}">
                <a16:creationId xmlns:a16="http://schemas.microsoft.com/office/drawing/2014/main" id="{849E6248-C0AC-4A15-A91C-053061BA75D3}"/>
              </a:ext>
            </a:extLst>
          </p:cNvPr>
          <p:cNvSpPr>
            <a:spLocks noGrp="1"/>
          </p:cNvSpPr>
          <p:nvPr>
            <p:ph type="body" sz="quarter" idx="20" hasCustomPrompt="1"/>
          </p:nvPr>
        </p:nvSpPr>
        <p:spPr>
          <a:xfrm>
            <a:off x="9237168" y="381193"/>
            <a:ext cx="2870200" cy="1151274"/>
          </a:xfrm>
        </p:spPr>
        <p:txBody>
          <a:bodyPr anchor="ctr"/>
          <a:lstStyle>
            <a:lvl1pPr algn="ctr">
              <a:defRPr sz="3200">
                <a:solidFill>
                  <a:schemeClr val="tx1"/>
                </a:solidFill>
                <a:latin typeface="+mj-lt"/>
              </a:defRPr>
            </a:lvl1pPr>
          </a:lstStyle>
          <a:p>
            <a:pPr lvl="0"/>
            <a:r>
              <a:rPr lang="lv-LV" dirty="0"/>
              <a:t>Vieta tekstam</a:t>
            </a:r>
          </a:p>
        </p:txBody>
      </p:sp>
    </p:spTree>
    <p:extLst>
      <p:ext uri="{BB962C8B-B14F-4D97-AF65-F5344CB8AC3E}">
        <p14:creationId xmlns:p14="http://schemas.microsoft.com/office/powerpoint/2010/main" val="247058757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pic>
        <p:nvPicPr>
          <p:cNvPr id="20" name="Grafika 19">
            <a:extLst>
              <a:ext uri="{FF2B5EF4-FFF2-40B4-BE49-F238E27FC236}">
                <a16:creationId xmlns:a16="http://schemas.microsoft.com/office/drawing/2014/main" id="{8AC0849B-A964-01DE-2BEC-CE233F1C5F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0" name="Teksta vietturis 39">
            <a:extLst>
              <a:ext uri="{FF2B5EF4-FFF2-40B4-BE49-F238E27FC236}">
                <a16:creationId xmlns:a16="http://schemas.microsoft.com/office/drawing/2014/main" id="{BADB8E67-686A-B78B-1BFD-31838868B701}"/>
              </a:ext>
            </a:extLst>
          </p:cNvPr>
          <p:cNvSpPr>
            <a:spLocks noGrp="1"/>
          </p:cNvSpPr>
          <p:nvPr>
            <p:ph type="body" sz="quarter" idx="36" hasCustomPrompt="1"/>
          </p:nvPr>
        </p:nvSpPr>
        <p:spPr>
          <a:xfrm>
            <a:off x="1028400" y="3297021"/>
            <a:ext cx="4816668" cy="471962"/>
          </a:xfrm>
        </p:spPr>
        <p:txBody>
          <a:bodyPr anchor="ctr"/>
          <a:lstStyle>
            <a:lvl1pPr algn="ctr">
              <a:defRPr sz="2000" b="1"/>
            </a:lvl1pPr>
            <a:lvl2pPr>
              <a:defRPr sz="1800"/>
            </a:lvl2pPr>
            <a:lvl3pPr>
              <a:defRPr sz="1800"/>
            </a:lvl3pPr>
            <a:lvl4pPr>
              <a:defRPr sz="1800"/>
            </a:lvl4pPr>
            <a:lvl5pPr>
              <a:defRPr sz="1800"/>
            </a:lvl5pPr>
          </a:lstStyle>
          <a:p>
            <a:pPr lvl="0"/>
            <a:r>
              <a:rPr lang="lv-LV" dirty="0"/>
              <a:t>Tēma numur viens</a:t>
            </a:r>
          </a:p>
        </p:txBody>
      </p:sp>
      <p:sp>
        <p:nvSpPr>
          <p:cNvPr id="11" name="Tiešsaistes attēla vietturis 5">
            <a:extLst>
              <a:ext uri="{FF2B5EF4-FFF2-40B4-BE49-F238E27FC236}">
                <a16:creationId xmlns:a16="http://schemas.microsoft.com/office/drawing/2014/main" id="{A38E0A26-C614-08E2-21F2-46B15ACBF35E}"/>
              </a:ext>
            </a:extLst>
          </p:cNvPr>
          <p:cNvSpPr>
            <a:spLocks noGrp="1"/>
          </p:cNvSpPr>
          <p:nvPr>
            <p:ph type="clipArt" sz="quarter" idx="10" hasCustomPrompt="1"/>
          </p:nvPr>
        </p:nvSpPr>
        <p:spPr>
          <a:xfrm>
            <a:off x="2924341" y="2190272"/>
            <a:ext cx="1024786" cy="1024788"/>
          </a:xfrm>
          <a:noFill/>
        </p:spPr>
        <p:txBody>
          <a:bodyPr/>
          <a:lstStyle>
            <a:lvl1pPr algn="ctr">
              <a:defRPr sz="1400">
                <a:solidFill>
                  <a:schemeClr val="tx1"/>
                </a:solidFill>
              </a:defRPr>
            </a:lvl1pPr>
          </a:lstStyle>
          <a:p>
            <a:r>
              <a:rPr lang="lv-LV" dirty="0"/>
              <a:t>ikona</a:t>
            </a:r>
          </a:p>
        </p:txBody>
      </p:sp>
      <p:sp>
        <p:nvSpPr>
          <p:cNvPr id="51" name="Teksta vietturis 39">
            <a:extLst>
              <a:ext uri="{FF2B5EF4-FFF2-40B4-BE49-F238E27FC236}">
                <a16:creationId xmlns:a16="http://schemas.microsoft.com/office/drawing/2014/main" id="{0B5D626E-75D7-6EE4-7524-6596373E9908}"/>
              </a:ext>
            </a:extLst>
          </p:cNvPr>
          <p:cNvSpPr>
            <a:spLocks noGrp="1"/>
          </p:cNvSpPr>
          <p:nvPr>
            <p:ph type="body" sz="quarter" idx="41" hasCustomPrompt="1"/>
          </p:nvPr>
        </p:nvSpPr>
        <p:spPr>
          <a:xfrm>
            <a:off x="6483502" y="3294114"/>
            <a:ext cx="4816668" cy="471962"/>
          </a:xfrm>
        </p:spPr>
        <p:txBody>
          <a:bodyPr anchor="ctr"/>
          <a:lstStyle>
            <a:lvl1pPr algn="ctr">
              <a:defRPr sz="2000" b="1"/>
            </a:lvl1pPr>
            <a:lvl2pPr>
              <a:defRPr sz="1800"/>
            </a:lvl2pPr>
            <a:lvl3pPr>
              <a:defRPr sz="1800"/>
            </a:lvl3pPr>
            <a:lvl4pPr>
              <a:defRPr sz="1800"/>
            </a:lvl4pPr>
            <a:lvl5pPr>
              <a:defRPr sz="1800"/>
            </a:lvl5pPr>
          </a:lstStyle>
          <a:p>
            <a:pPr lvl="0"/>
            <a:r>
              <a:rPr lang="lv-LV" dirty="0"/>
              <a:t>Tēma numur divi</a:t>
            </a:r>
          </a:p>
        </p:txBody>
      </p:sp>
      <p:sp>
        <p:nvSpPr>
          <p:cNvPr id="52" name="Tiešsaistes attēla vietturis 5">
            <a:extLst>
              <a:ext uri="{FF2B5EF4-FFF2-40B4-BE49-F238E27FC236}">
                <a16:creationId xmlns:a16="http://schemas.microsoft.com/office/drawing/2014/main" id="{83BBEEBE-0C4A-8E44-B0FA-B79B61D252D4}"/>
              </a:ext>
            </a:extLst>
          </p:cNvPr>
          <p:cNvSpPr>
            <a:spLocks noGrp="1"/>
          </p:cNvSpPr>
          <p:nvPr>
            <p:ph type="clipArt" sz="quarter" idx="42" hasCustomPrompt="1"/>
          </p:nvPr>
        </p:nvSpPr>
        <p:spPr>
          <a:xfrm>
            <a:off x="8379443" y="2188604"/>
            <a:ext cx="1024786" cy="1024788"/>
          </a:xfrm>
          <a:noFill/>
        </p:spPr>
        <p:txBody>
          <a:bodyPr/>
          <a:lstStyle>
            <a:lvl1pPr algn="ctr">
              <a:defRPr sz="1400">
                <a:solidFill>
                  <a:schemeClr val="tx1"/>
                </a:solidFill>
              </a:defRPr>
            </a:lvl1pPr>
          </a:lstStyle>
          <a:p>
            <a:r>
              <a:rPr lang="lv-LV" dirty="0"/>
              <a:t>ikona</a:t>
            </a:r>
          </a:p>
        </p:txBody>
      </p:sp>
      <p:sp>
        <p:nvSpPr>
          <p:cNvPr id="53" name="Taisnstūris 52">
            <a:extLst>
              <a:ext uri="{FF2B5EF4-FFF2-40B4-BE49-F238E27FC236}">
                <a16:creationId xmlns:a16="http://schemas.microsoft.com/office/drawing/2014/main" id="{B7257F51-EDD2-32EC-BCEC-DDA58D9D065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4" name="Virsraksts 3">
            <a:extLst>
              <a:ext uri="{FF2B5EF4-FFF2-40B4-BE49-F238E27FC236}">
                <a16:creationId xmlns:a16="http://schemas.microsoft.com/office/drawing/2014/main" id="{4ACEEAB6-189F-9100-A6C5-D7DAD52596F0}"/>
              </a:ext>
            </a:extLst>
          </p:cNvPr>
          <p:cNvSpPr>
            <a:spLocks noGrp="1"/>
          </p:cNvSpPr>
          <p:nvPr>
            <p:ph type="title"/>
          </p:nvPr>
        </p:nvSpPr>
        <p:spPr>
          <a:xfrm>
            <a:off x="655199" y="756000"/>
            <a:ext cx="10881469" cy="1325563"/>
          </a:xfrm>
        </p:spPr>
        <p:txBody>
          <a:bodyPr anchor="t"/>
          <a:lstStyle>
            <a:lvl1pPr algn="ctr">
              <a:defRPr sz="3600"/>
            </a:lvl1pPr>
          </a:lstStyle>
          <a:p>
            <a:r>
              <a:rPr lang="lv-LV"/>
              <a:t>Rediģēt šablona virsraksta stilu</a:t>
            </a:r>
          </a:p>
        </p:txBody>
      </p:sp>
      <p:sp>
        <p:nvSpPr>
          <p:cNvPr id="56" name="Teksta vietturis 55">
            <a:extLst>
              <a:ext uri="{FF2B5EF4-FFF2-40B4-BE49-F238E27FC236}">
                <a16:creationId xmlns:a16="http://schemas.microsoft.com/office/drawing/2014/main" id="{9FFAC3EB-C59C-1F88-3E8C-B0FFBC4AC196}"/>
              </a:ext>
            </a:extLst>
          </p:cNvPr>
          <p:cNvSpPr>
            <a:spLocks noGrp="1"/>
          </p:cNvSpPr>
          <p:nvPr>
            <p:ph type="body" sz="quarter" idx="43" hasCustomPrompt="1"/>
          </p:nvPr>
        </p:nvSpPr>
        <p:spPr>
          <a:xfrm>
            <a:off x="1028700" y="4026826"/>
            <a:ext cx="4816475" cy="1871663"/>
          </a:xfrm>
        </p:spPr>
        <p:txBody>
          <a:bodyPr/>
          <a:lstStyle>
            <a:lvl1pPr algn="ctr">
              <a:defRPr sz="1800"/>
            </a:lvl1pPr>
            <a:lvl2pPr algn="ctr">
              <a:defRPr/>
            </a:lvl2pPr>
            <a:lvl3pPr algn="ctr">
              <a:defRPr/>
            </a:lvl3pPr>
            <a:lvl4pPr algn="ctr">
              <a:defRPr/>
            </a:lvl4pPr>
            <a:lvl5pPr algn="ctr">
              <a:defRPr/>
            </a:lvl5pPr>
          </a:lstStyle>
          <a:p>
            <a:pPr lvl="0"/>
            <a:r>
              <a:rPr lang="lv-LV" dirty="0"/>
              <a:t>Punkta neliels apraksts. Teksts pāris rindiņu apjomā. Punkta neliels apraksts.</a:t>
            </a:r>
          </a:p>
        </p:txBody>
      </p:sp>
      <p:sp>
        <p:nvSpPr>
          <p:cNvPr id="57" name="Teksta vietturis 55">
            <a:extLst>
              <a:ext uri="{FF2B5EF4-FFF2-40B4-BE49-F238E27FC236}">
                <a16:creationId xmlns:a16="http://schemas.microsoft.com/office/drawing/2014/main" id="{BB1A1862-4718-D475-991C-CBE3806F9F05}"/>
              </a:ext>
            </a:extLst>
          </p:cNvPr>
          <p:cNvSpPr>
            <a:spLocks noGrp="1"/>
          </p:cNvSpPr>
          <p:nvPr>
            <p:ph type="body" sz="quarter" idx="44" hasCustomPrompt="1"/>
          </p:nvPr>
        </p:nvSpPr>
        <p:spPr>
          <a:xfrm>
            <a:off x="6483695" y="4026826"/>
            <a:ext cx="4816475" cy="1871663"/>
          </a:xfrm>
        </p:spPr>
        <p:txBody>
          <a:bodyPr/>
          <a:lstStyle>
            <a:lvl1pPr algn="ctr">
              <a:defRPr sz="1800"/>
            </a:lvl1pPr>
            <a:lvl2pPr algn="ctr">
              <a:defRPr/>
            </a:lvl2pPr>
            <a:lvl3pPr algn="ctr">
              <a:defRPr/>
            </a:lvl3pPr>
            <a:lvl4pPr algn="ctr">
              <a:defRPr/>
            </a:lvl4pPr>
            <a:lvl5pPr algn="ctr">
              <a:defRPr/>
            </a:lvl5pPr>
          </a:lstStyle>
          <a:p>
            <a:pPr lvl="0"/>
            <a:r>
              <a:rPr lang="lv-LV" dirty="0"/>
              <a:t>Punkta neliels apraksts. Teksts pāris rindiņu apjomā. Punkta neliels apraksts.</a:t>
            </a:r>
          </a:p>
        </p:txBody>
      </p:sp>
    </p:spTree>
    <p:extLst>
      <p:ext uri="{BB962C8B-B14F-4D97-AF65-F5344CB8AC3E}">
        <p14:creationId xmlns:p14="http://schemas.microsoft.com/office/powerpoint/2010/main" val="377207709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40" name="Teksta vietturis 39">
            <a:extLst>
              <a:ext uri="{FF2B5EF4-FFF2-40B4-BE49-F238E27FC236}">
                <a16:creationId xmlns:a16="http://schemas.microsoft.com/office/drawing/2014/main" id="{BADB8E67-686A-B78B-1BFD-31838868B701}"/>
              </a:ext>
            </a:extLst>
          </p:cNvPr>
          <p:cNvSpPr>
            <a:spLocks noGrp="1"/>
          </p:cNvSpPr>
          <p:nvPr>
            <p:ph type="body" sz="quarter" idx="36" hasCustomPrompt="1"/>
          </p:nvPr>
        </p:nvSpPr>
        <p:spPr>
          <a:xfrm>
            <a:off x="1028400" y="3297021"/>
            <a:ext cx="4816668" cy="471962"/>
          </a:xfrm>
        </p:spPr>
        <p:txBody>
          <a:bodyPr anchor="ctr"/>
          <a:lstStyle>
            <a:lvl1pPr algn="ctr">
              <a:defRPr sz="2000" b="1"/>
            </a:lvl1pPr>
            <a:lvl2pPr>
              <a:defRPr sz="1800"/>
            </a:lvl2pPr>
            <a:lvl3pPr>
              <a:defRPr sz="1800"/>
            </a:lvl3pPr>
            <a:lvl4pPr>
              <a:defRPr sz="1800"/>
            </a:lvl4pPr>
            <a:lvl5pPr>
              <a:defRPr sz="1800"/>
            </a:lvl5pPr>
          </a:lstStyle>
          <a:p>
            <a:pPr lvl="0"/>
            <a:r>
              <a:rPr lang="lv-LV" dirty="0"/>
              <a:t>Tēma numur viens</a:t>
            </a:r>
          </a:p>
        </p:txBody>
      </p:sp>
      <p:sp>
        <p:nvSpPr>
          <p:cNvPr id="11" name="Tiešsaistes attēla vietturis 5">
            <a:extLst>
              <a:ext uri="{FF2B5EF4-FFF2-40B4-BE49-F238E27FC236}">
                <a16:creationId xmlns:a16="http://schemas.microsoft.com/office/drawing/2014/main" id="{A38E0A26-C614-08E2-21F2-46B15ACBF35E}"/>
              </a:ext>
            </a:extLst>
          </p:cNvPr>
          <p:cNvSpPr>
            <a:spLocks noGrp="1"/>
          </p:cNvSpPr>
          <p:nvPr>
            <p:ph type="clipArt" sz="quarter" idx="10" hasCustomPrompt="1"/>
          </p:nvPr>
        </p:nvSpPr>
        <p:spPr>
          <a:xfrm>
            <a:off x="2924341" y="2190272"/>
            <a:ext cx="1024786" cy="1024788"/>
          </a:xfrm>
          <a:noFill/>
        </p:spPr>
        <p:txBody>
          <a:bodyPr/>
          <a:lstStyle>
            <a:lvl1pPr algn="ctr">
              <a:defRPr sz="1400">
                <a:solidFill>
                  <a:schemeClr val="tx1"/>
                </a:solidFill>
              </a:defRPr>
            </a:lvl1pPr>
          </a:lstStyle>
          <a:p>
            <a:r>
              <a:rPr lang="lv-LV" dirty="0"/>
              <a:t>ikona</a:t>
            </a:r>
          </a:p>
        </p:txBody>
      </p:sp>
      <p:sp>
        <p:nvSpPr>
          <p:cNvPr id="51" name="Teksta vietturis 39">
            <a:extLst>
              <a:ext uri="{FF2B5EF4-FFF2-40B4-BE49-F238E27FC236}">
                <a16:creationId xmlns:a16="http://schemas.microsoft.com/office/drawing/2014/main" id="{0B5D626E-75D7-6EE4-7524-6596373E9908}"/>
              </a:ext>
            </a:extLst>
          </p:cNvPr>
          <p:cNvSpPr>
            <a:spLocks noGrp="1"/>
          </p:cNvSpPr>
          <p:nvPr>
            <p:ph type="body" sz="quarter" idx="41" hasCustomPrompt="1"/>
          </p:nvPr>
        </p:nvSpPr>
        <p:spPr>
          <a:xfrm>
            <a:off x="6483502" y="3294114"/>
            <a:ext cx="4816668" cy="471962"/>
          </a:xfrm>
        </p:spPr>
        <p:txBody>
          <a:bodyPr anchor="ctr"/>
          <a:lstStyle>
            <a:lvl1pPr algn="ctr">
              <a:defRPr sz="2000" b="1"/>
            </a:lvl1pPr>
            <a:lvl2pPr>
              <a:defRPr sz="1800"/>
            </a:lvl2pPr>
            <a:lvl3pPr>
              <a:defRPr sz="1800"/>
            </a:lvl3pPr>
            <a:lvl4pPr>
              <a:defRPr sz="1800"/>
            </a:lvl4pPr>
            <a:lvl5pPr>
              <a:defRPr sz="1800"/>
            </a:lvl5pPr>
          </a:lstStyle>
          <a:p>
            <a:pPr lvl="0"/>
            <a:r>
              <a:rPr lang="lv-LV" dirty="0"/>
              <a:t>Tēma numur divi</a:t>
            </a:r>
          </a:p>
        </p:txBody>
      </p:sp>
      <p:sp>
        <p:nvSpPr>
          <p:cNvPr id="52" name="Tiešsaistes attēla vietturis 5">
            <a:extLst>
              <a:ext uri="{FF2B5EF4-FFF2-40B4-BE49-F238E27FC236}">
                <a16:creationId xmlns:a16="http://schemas.microsoft.com/office/drawing/2014/main" id="{83BBEEBE-0C4A-8E44-B0FA-B79B61D252D4}"/>
              </a:ext>
            </a:extLst>
          </p:cNvPr>
          <p:cNvSpPr>
            <a:spLocks noGrp="1"/>
          </p:cNvSpPr>
          <p:nvPr>
            <p:ph type="clipArt" sz="quarter" idx="42" hasCustomPrompt="1"/>
          </p:nvPr>
        </p:nvSpPr>
        <p:spPr>
          <a:xfrm>
            <a:off x="8379443" y="2188604"/>
            <a:ext cx="1024786" cy="1024788"/>
          </a:xfrm>
          <a:noFill/>
        </p:spPr>
        <p:txBody>
          <a:bodyPr/>
          <a:lstStyle>
            <a:lvl1pPr algn="ctr">
              <a:defRPr sz="1400">
                <a:solidFill>
                  <a:schemeClr val="tx1"/>
                </a:solidFill>
              </a:defRPr>
            </a:lvl1pPr>
          </a:lstStyle>
          <a:p>
            <a:r>
              <a:rPr lang="lv-LV" dirty="0"/>
              <a:t>ikona</a:t>
            </a:r>
          </a:p>
        </p:txBody>
      </p:sp>
      <p:sp>
        <p:nvSpPr>
          <p:cNvPr id="53" name="Taisnstūris 52">
            <a:extLst>
              <a:ext uri="{FF2B5EF4-FFF2-40B4-BE49-F238E27FC236}">
                <a16:creationId xmlns:a16="http://schemas.microsoft.com/office/drawing/2014/main" id="{B7257F51-EDD2-32EC-BCEC-DDA58D9D065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4" name="Virsraksts 3">
            <a:extLst>
              <a:ext uri="{FF2B5EF4-FFF2-40B4-BE49-F238E27FC236}">
                <a16:creationId xmlns:a16="http://schemas.microsoft.com/office/drawing/2014/main" id="{4ACEEAB6-189F-9100-A6C5-D7DAD52596F0}"/>
              </a:ext>
            </a:extLst>
          </p:cNvPr>
          <p:cNvSpPr>
            <a:spLocks noGrp="1"/>
          </p:cNvSpPr>
          <p:nvPr>
            <p:ph type="title"/>
          </p:nvPr>
        </p:nvSpPr>
        <p:spPr>
          <a:xfrm>
            <a:off x="655199" y="756000"/>
            <a:ext cx="10881469" cy="1325563"/>
          </a:xfrm>
        </p:spPr>
        <p:txBody>
          <a:bodyPr anchor="t"/>
          <a:lstStyle>
            <a:lvl1pPr algn="ctr">
              <a:defRPr sz="3600"/>
            </a:lvl1pPr>
          </a:lstStyle>
          <a:p>
            <a:r>
              <a:rPr lang="lv-LV"/>
              <a:t>Rediģēt šablona virsraksta stilu</a:t>
            </a:r>
          </a:p>
        </p:txBody>
      </p:sp>
      <p:sp>
        <p:nvSpPr>
          <p:cNvPr id="56" name="Teksta vietturis 55">
            <a:extLst>
              <a:ext uri="{FF2B5EF4-FFF2-40B4-BE49-F238E27FC236}">
                <a16:creationId xmlns:a16="http://schemas.microsoft.com/office/drawing/2014/main" id="{9FFAC3EB-C59C-1F88-3E8C-B0FFBC4AC196}"/>
              </a:ext>
            </a:extLst>
          </p:cNvPr>
          <p:cNvSpPr>
            <a:spLocks noGrp="1"/>
          </p:cNvSpPr>
          <p:nvPr>
            <p:ph type="body" sz="quarter" idx="43" hasCustomPrompt="1"/>
          </p:nvPr>
        </p:nvSpPr>
        <p:spPr>
          <a:xfrm>
            <a:off x="1028700" y="4026826"/>
            <a:ext cx="4816475" cy="1871663"/>
          </a:xfrm>
        </p:spPr>
        <p:txBody>
          <a:bodyPr/>
          <a:lstStyle>
            <a:lvl1pPr algn="ctr">
              <a:defRPr sz="1800"/>
            </a:lvl1pPr>
            <a:lvl2pPr algn="ctr">
              <a:defRPr/>
            </a:lvl2pPr>
            <a:lvl3pPr algn="ctr">
              <a:defRPr/>
            </a:lvl3pPr>
            <a:lvl4pPr algn="ctr">
              <a:defRPr/>
            </a:lvl4pPr>
            <a:lvl5pPr algn="ctr">
              <a:defRPr/>
            </a:lvl5pPr>
          </a:lstStyle>
          <a:p>
            <a:pPr lvl="0"/>
            <a:r>
              <a:rPr lang="lv-LV" dirty="0"/>
              <a:t>Punkta neliels apraksts. Teksts pāris rindiņu apjomā. Punkta neliels apraksts.</a:t>
            </a:r>
          </a:p>
        </p:txBody>
      </p:sp>
      <p:sp>
        <p:nvSpPr>
          <p:cNvPr id="57" name="Teksta vietturis 55">
            <a:extLst>
              <a:ext uri="{FF2B5EF4-FFF2-40B4-BE49-F238E27FC236}">
                <a16:creationId xmlns:a16="http://schemas.microsoft.com/office/drawing/2014/main" id="{BB1A1862-4718-D475-991C-CBE3806F9F05}"/>
              </a:ext>
            </a:extLst>
          </p:cNvPr>
          <p:cNvSpPr>
            <a:spLocks noGrp="1"/>
          </p:cNvSpPr>
          <p:nvPr>
            <p:ph type="body" sz="quarter" idx="44" hasCustomPrompt="1"/>
          </p:nvPr>
        </p:nvSpPr>
        <p:spPr>
          <a:xfrm>
            <a:off x="6483695" y="4026826"/>
            <a:ext cx="4816475" cy="1871663"/>
          </a:xfrm>
        </p:spPr>
        <p:txBody>
          <a:bodyPr/>
          <a:lstStyle>
            <a:lvl1pPr algn="ctr">
              <a:defRPr sz="1800"/>
            </a:lvl1pPr>
            <a:lvl2pPr algn="ctr">
              <a:defRPr/>
            </a:lvl2pPr>
            <a:lvl3pPr algn="ctr">
              <a:defRPr/>
            </a:lvl3pPr>
            <a:lvl4pPr algn="ctr">
              <a:defRPr/>
            </a:lvl4pPr>
            <a:lvl5pPr algn="ctr">
              <a:defRPr/>
            </a:lvl5pPr>
          </a:lstStyle>
          <a:p>
            <a:pPr lvl="0"/>
            <a:r>
              <a:rPr lang="lv-LV" dirty="0"/>
              <a:t>Punkta neliels apraksts. Teksts pāris rindiņu apjomā. Punkta neliels apraksts.</a:t>
            </a:r>
          </a:p>
        </p:txBody>
      </p:sp>
      <p:pic>
        <p:nvPicPr>
          <p:cNvPr id="2" name="Grafika 1">
            <a:extLst>
              <a:ext uri="{FF2B5EF4-FFF2-40B4-BE49-F238E27FC236}">
                <a16:creationId xmlns:a16="http://schemas.microsoft.com/office/drawing/2014/main" id="{9DE81ABD-33E2-249A-C90C-9BE31528D09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244324460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bulleti - attēls">
    <p:bg>
      <p:bgRef idx="1001">
        <a:schemeClr val="bg1"/>
      </p:bgRef>
    </p:bg>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5BC09011-6FBC-4FE1-B59F-0FCFAE424F20}"/>
              </a:ext>
            </a:extLst>
          </p:cNvPr>
          <p:cNvSpPr>
            <a:spLocks noGrp="1"/>
          </p:cNvSpPr>
          <p:nvPr>
            <p:ph type="ctrTitle"/>
          </p:nvPr>
        </p:nvSpPr>
        <p:spPr>
          <a:xfrm>
            <a:off x="619431" y="735226"/>
            <a:ext cx="5597124" cy="1933833"/>
          </a:xfrm>
        </p:spPr>
        <p:txBody>
          <a:bodyPr anchor="ctr">
            <a:noAutofit/>
          </a:bodyPr>
          <a:lstStyle>
            <a:lvl1pPr algn="l">
              <a:defRPr sz="3600">
                <a:solidFill>
                  <a:schemeClr val="tx1"/>
                </a:solidFill>
              </a:defRPr>
            </a:lvl1pPr>
          </a:lstStyle>
          <a:p>
            <a:r>
              <a:rPr lang="lv-LV" dirty="0"/>
              <a:t>Rediģēt šablona virsraksta stilu</a:t>
            </a:r>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2224147" y="3325394"/>
            <a:ext cx="3992408" cy="760413"/>
          </a:xfrm>
        </p:spPr>
        <p:txBody>
          <a:bodyPr anchor="ctr"/>
          <a:lstStyle>
            <a:lvl1pPr algn="l">
              <a:spcBef>
                <a:spcPts val="0"/>
              </a:spcBef>
              <a:spcAft>
                <a:spcPts val="1000"/>
              </a:spcAft>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934731" y="3212378"/>
            <a:ext cx="941229" cy="937387"/>
          </a:xfrm>
        </p:spPr>
        <p:txBody>
          <a:bodyPr/>
          <a:lstStyle>
            <a:lvl1pPr algn="ctr">
              <a:defRPr sz="1600">
                <a:solidFill>
                  <a:schemeClr val="tx1"/>
                </a:solidFill>
              </a:defRPr>
            </a:lvl1pPr>
          </a:lstStyle>
          <a:p>
            <a:r>
              <a:rPr lang="lv-LV" dirty="0"/>
              <a:t>Ikona</a:t>
            </a:r>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2224147" y="5072786"/>
            <a:ext cx="3992408" cy="760413"/>
          </a:xfrm>
        </p:spPr>
        <p:txBody>
          <a:bodyPr anchor="ctr"/>
          <a:lstStyle>
            <a:lvl1pPr algn="l">
              <a:spcBef>
                <a:spcPts val="0"/>
              </a:spcBef>
              <a:spcAft>
                <a:spcPts val="1000"/>
              </a:spcAft>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934731" y="4959770"/>
            <a:ext cx="941229" cy="937387"/>
          </a:xfrm>
        </p:spPr>
        <p:txBody>
          <a:bodyPr/>
          <a:lstStyle>
            <a:lvl1pPr algn="ctr">
              <a:defRPr sz="1600">
                <a:solidFill>
                  <a:schemeClr val="tx1"/>
                </a:solidFill>
              </a:defRPr>
            </a:lvl1pPr>
          </a:lstStyle>
          <a:p>
            <a:r>
              <a:rPr lang="lv-LV" dirty="0"/>
              <a:t>Ikona</a:t>
            </a:r>
          </a:p>
        </p:txBody>
      </p:sp>
      <p:sp>
        <p:nvSpPr>
          <p:cNvPr id="17" name="Taisnstūris 16">
            <a:extLst>
              <a:ext uri="{FF2B5EF4-FFF2-40B4-BE49-F238E27FC236}">
                <a16:creationId xmlns:a16="http://schemas.microsoft.com/office/drawing/2014/main" id="{B80DD24C-4FDB-42A3-B34A-7E58662F8D1A}"/>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499AE503-AFE9-4A8A-923A-BF00C144EB84}"/>
              </a:ext>
            </a:extLst>
          </p:cNvPr>
          <p:cNvSpPr>
            <a:spLocks noGrp="1"/>
          </p:cNvSpPr>
          <p:nvPr>
            <p:ph type="pic" sz="quarter" idx="17"/>
          </p:nvPr>
        </p:nvSpPr>
        <p:spPr>
          <a:xfrm>
            <a:off x="6864824" y="0"/>
            <a:ext cx="5327176" cy="6858000"/>
          </a:xfrm>
        </p:spPr>
        <p:txBody>
          <a:bodyPr anchor="ctr"/>
          <a:lstStyle>
            <a:lvl1pPr algn="ctr">
              <a:defRPr>
                <a:solidFill>
                  <a:schemeClr val="tx1"/>
                </a:solidFill>
              </a:defRPr>
            </a:lvl1pPr>
          </a:lstStyle>
          <a:p>
            <a:endParaRPr lang="lv-LV"/>
          </a:p>
        </p:txBody>
      </p:sp>
      <p:sp>
        <p:nvSpPr>
          <p:cNvPr id="2" name="Slaida numura vietturis 1">
            <a:extLst>
              <a:ext uri="{FF2B5EF4-FFF2-40B4-BE49-F238E27FC236}">
                <a16:creationId xmlns:a16="http://schemas.microsoft.com/office/drawing/2014/main" id="{214A998A-71A7-4CD6-AFA2-52AC38E62743}"/>
              </a:ext>
            </a:extLst>
          </p:cNvPr>
          <p:cNvSpPr>
            <a:spLocks noGrp="1"/>
          </p:cNvSpPr>
          <p:nvPr>
            <p:ph type="sldNum" sz="quarter" idx="18"/>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3" name="Kājenes vietturis 2">
            <a:extLst>
              <a:ext uri="{FF2B5EF4-FFF2-40B4-BE49-F238E27FC236}">
                <a16:creationId xmlns:a16="http://schemas.microsoft.com/office/drawing/2014/main" id="{4ACB4305-D441-8624-6E56-402C6B800606}"/>
              </a:ext>
            </a:extLst>
          </p:cNvPr>
          <p:cNvSpPr>
            <a:spLocks noGrp="1"/>
          </p:cNvSpPr>
          <p:nvPr>
            <p:ph type="ftr" sz="quarter" idx="19"/>
          </p:nvPr>
        </p:nvSpPr>
        <p:spPr>
          <a:xfrm>
            <a:off x="3912555" y="6288735"/>
            <a:ext cx="2304000" cy="360000"/>
          </a:xfrm>
        </p:spPr>
        <p:txBody>
          <a:bodyPr/>
          <a:lstStyle>
            <a:lvl1pPr algn="r">
              <a:defRPr spc="200" baseline="0">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6" name="Teksta vietturis 2">
            <a:extLst>
              <a:ext uri="{FF2B5EF4-FFF2-40B4-BE49-F238E27FC236}">
                <a16:creationId xmlns:a16="http://schemas.microsoft.com/office/drawing/2014/main" id="{DBC6A0C3-DED7-425F-B890-489FDD29EF41}"/>
              </a:ext>
            </a:extLst>
          </p:cNvPr>
          <p:cNvSpPr>
            <a:spLocks noGrp="1"/>
          </p:cNvSpPr>
          <p:nvPr>
            <p:ph type="body" sz="quarter" idx="16" hasCustomPrompt="1"/>
          </p:nvPr>
        </p:nvSpPr>
        <p:spPr>
          <a:xfrm>
            <a:off x="7143343" y="6282000"/>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238372800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bulleti_attēls_gaišs">
    <p:bg>
      <p:bgRef idx="1001">
        <a:schemeClr val="bg2"/>
      </p:bgRef>
    </p:bg>
    <p:spTree>
      <p:nvGrpSpPr>
        <p:cNvPr id="1" name=""/>
        <p:cNvGrpSpPr/>
        <p:nvPr/>
      </p:nvGrpSpPr>
      <p:grpSpPr>
        <a:xfrm>
          <a:off x="0" y="0"/>
          <a:ext cx="0" cy="0"/>
          <a:chOff x="0" y="0"/>
          <a:chExt cx="0" cy="0"/>
        </a:xfrm>
      </p:grpSpPr>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2224147" y="3325394"/>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934731" y="3212378"/>
            <a:ext cx="941229" cy="937387"/>
          </a:xfrm>
        </p:spPr>
        <p:txBody>
          <a:bodyPr/>
          <a:lstStyle>
            <a:lvl1pPr algn="ctr">
              <a:defRPr sz="1600">
                <a:solidFill>
                  <a:schemeClr val="tx1"/>
                </a:solidFill>
              </a:defRPr>
            </a:lvl1pPr>
          </a:lstStyle>
          <a:p>
            <a:r>
              <a:rPr lang="lv-LV" dirty="0"/>
              <a:t>Ikona</a:t>
            </a:r>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2224147" y="5072786"/>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934731" y="4959770"/>
            <a:ext cx="941229" cy="937387"/>
          </a:xfrm>
        </p:spPr>
        <p:txBody>
          <a:bodyPr/>
          <a:lstStyle>
            <a:lvl1pPr algn="ctr">
              <a:defRPr sz="1600">
                <a:solidFill>
                  <a:schemeClr val="tx1"/>
                </a:solidFill>
              </a:defRPr>
            </a:lvl1pPr>
          </a:lstStyle>
          <a:p>
            <a:r>
              <a:rPr lang="lv-LV" dirty="0"/>
              <a:t>Ikona</a:t>
            </a:r>
          </a:p>
        </p:txBody>
      </p:sp>
      <p:sp>
        <p:nvSpPr>
          <p:cNvPr id="17" name="Taisnstūris 16">
            <a:extLst>
              <a:ext uri="{FF2B5EF4-FFF2-40B4-BE49-F238E27FC236}">
                <a16:creationId xmlns:a16="http://schemas.microsoft.com/office/drawing/2014/main" id="{929C6D5C-5DDE-4F08-BBC0-6CDE15398C6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C1C07C91-DB0B-4B94-8D98-48C44BF60D95}"/>
              </a:ext>
            </a:extLst>
          </p:cNvPr>
          <p:cNvSpPr>
            <a:spLocks noGrp="1"/>
          </p:cNvSpPr>
          <p:nvPr>
            <p:ph type="pic" sz="quarter" idx="17"/>
          </p:nvPr>
        </p:nvSpPr>
        <p:spPr>
          <a:xfrm>
            <a:off x="6864824" y="0"/>
            <a:ext cx="5327176"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77EE9D69-59EA-4B59-8359-3E361B003CBE}"/>
              </a:ext>
            </a:extLst>
          </p:cNvPr>
          <p:cNvSpPr>
            <a:spLocks noGrp="1"/>
          </p:cNvSpPr>
          <p:nvPr>
            <p:ph type="title"/>
          </p:nvPr>
        </p:nvSpPr>
        <p:spPr>
          <a:xfrm>
            <a:off x="661427" y="735227"/>
            <a:ext cx="5555128" cy="1927654"/>
          </a:xfrm>
        </p:spPr>
        <p:txBody>
          <a:bodyPr/>
          <a:lstStyle>
            <a:lvl1pPr>
              <a:defRPr sz="3600">
                <a:solidFill>
                  <a:schemeClr val="tx1"/>
                </a:solidFill>
              </a:defRPr>
            </a:lvl1pPr>
          </a:lstStyle>
          <a:p>
            <a:r>
              <a:rPr lang="lv-LV" dirty="0"/>
              <a:t>Rediģēt šablona virsraksta stilu</a:t>
            </a:r>
          </a:p>
        </p:txBody>
      </p:sp>
      <p:sp>
        <p:nvSpPr>
          <p:cNvPr id="3" name="Slaida numura vietturis 2">
            <a:extLst>
              <a:ext uri="{FF2B5EF4-FFF2-40B4-BE49-F238E27FC236}">
                <a16:creationId xmlns:a16="http://schemas.microsoft.com/office/drawing/2014/main" id="{2EE53C67-DF6F-4202-A91A-44EDFA7119F7}"/>
              </a:ext>
            </a:extLst>
          </p:cNvPr>
          <p:cNvSpPr>
            <a:spLocks noGrp="1"/>
          </p:cNvSpPr>
          <p:nvPr>
            <p:ph type="sldNum" sz="quarter" idx="18"/>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4E944427-DDB0-EFFC-52BA-660FA1ED0F16}"/>
              </a:ext>
            </a:extLst>
          </p:cNvPr>
          <p:cNvSpPr>
            <a:spLocks noGrp="1"/>
          </p:cNvSpPr>
          <p:nvPr>
            <p:ph type="ftr" sz="quarter" idx="19"/>
          </p:nvPr>
        </p:nvSpPr>
        <p:spPr>
          <a:xfrm>
            <a:off x="3912555" y="6281625"/>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6" name="Teksta vietturis 2">
            <a:extLst>
              <a:ext uri="{FF2B5EF4-FFF2-40B4-BE49-F238E27FC236}">
                <a16:creationId xmlns:a16="http://schemas.microsoft.com/office/drawing/2014/main" id="{3C1F142E-F920-4850-89FC-D3D550B87BD8}"/>
              </a:ext>
            </a:extLst>
          </p:cNvPr>
          <p:cNvSpPr>
            <a:spLocks noGrp="1"/>
          </p:cNvSpPr>
          <p:nvPr>
            <p:ph type="body" sz="quarter" idx="16" hasCustomPrompt="1"/>
          </p:nvPr>
        </p:nvSpPr>
        <p:spPr>
          <a:xfrm>
            <a:off x="7135969"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8507955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ulleti_attēls_2">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4833771" y="763842"/>
            <a:ext cx="6696802" cy="1107261"/>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956396"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4832978" y="2027861"/>
            <a:ext cx="6696802" cy="1001747"/>
          </a:xfrm>
        </p:spPr>
        <p:txBody>
          <a:bodyPr>
            <a:noAutofit/>
          </a:bodyPr>
          <a:lstStyle>
            <a:lvl1pPr>
              <a:lnSpc>
                <a:spcPct val="100000"/>
              </a:lnSpc>
              <a:spcAft>
                <a:spcPts val="1000"/>
              </a:spcAft>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4961309" y="4841857"/>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5968602" y="4728249"/>
            <a:ext cx="5561177"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5968602" y="5100400"/>
            <a:ext cx="5561177"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4961309" y="3498448"/>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5968602" y="3364368"/>
            <a:ext cx="5561177"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5968602" y="3736519"/>
            <a:ext cx="5561177"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1" name="Attēla vietturis 3">
            <a:extLst>
              <a:ext uri="{FF2B5EF4-FFF2-40B4-BE49-F238E27FC236}">
                <a16:creationId xmlns:a16="http://schemas.microsoft.com/office/drawing/2014/main" id="{72869A67-BA6D-49A7-97AF-22E2EBBEAA6D}"/>
              </a:ext>
            </a:extLst>
          </p:cNvPr>
          <p:cNvSpPr>
            <a:spLocks noGrp="1"/>
          </p:cNvSpPr>
          <p:nvPr>
            <p:ph type="pic" sz="quarter" idx="17"/>
          </p:nvPr>
        </p:nvSpPr>
        <p:spPr>
          <a:xfrm>
            <a:off x="0" y="0"/>
            <a:ext cx="3974690"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603CD57A-C6E1-5E2B-FD0D-D9825EFAFAE8}"/>
              </a:ext>
            </a:extLst>
          </p:cNvPr>
          <p:cNvSpPr>
            <a:spLocks noGrp="1"/>
          </p:cNvSpPr>
          <p:nvPr>
            <p:ph type="ftr" sz="quarter" idx="29"/>
          </p:nvPr>
        </p:nvSpPr>
        <p:spPr>
          <a:xfrm>
            <a:off x="4832978" y="62820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0" name="Teksta vietturis 2">
            <a:extLst>
              <a:ext uri="{FF2B5EF4-FFF2-40B4-BE49-F238E27FC236}">
                <a16:creationId xmlns:a16="http://schemas.microsoft.com/office/drawing/2014/main" id="{745BF629-5295-4838-8D6D-61033F00EE1C}"/>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92FD4C95-820A-4761-47D9-CD3A99E28371}"/>
              </a:ext>
            </a:extLst>
          </p:cNvPr>
          <p:cNvSpPr>
            <a:spLocks noGrp="1"/>
          </p:cNvSpPr>
          <p:nvPr>
            <p:ph type="sldNum" sz="quarter" idx="30"/>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8819668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gaišs_1">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9917" y="1531018"/>
            <a:ext cx="7904480" cy="1351711"/>
          </a:xfrm>
        </p:spPr>
        <p:txBody>
          <a:bodyPr anchor="t">
            <a:noAutofit/>
          </a:bodyPr>
          <a:lstStyle>
            <a:lvl1pPr algn="l">
              <a:defRPr sz="4400">
                <a:solidFill>
                  <a:schemeClr val="tx1"/>
                </a:solidFill>
              </a:defRPr>
            </a:lvl1pPr>
          </a:lstStyle>
          <a:p>
            <a:r>
              <a:rPr lang="lv-LV" dirty="0"/>
              <a:t>Rediģēt šablona virsraksta stilu teksts ar 2 rindām</a:t>
            </a:r>
          </a:p>
        </p:txBody>
      </p:sp>
      <p:sp>
        <p:nvSpPr>
          <p:cNvPr id="3" name="Apakšvirsraksts 2">
            <a:extLst>
              <a:ext uri="{FF2B5EF4-FFF2-40B4-BE49-F238E27FC236}">
                <a16:creationId xmlns:a16="http://schemas.microsoft.com/office/drawing/2014/main" id="{CE586D95-6EED-4F7F-AC43-48CF7263EA3A}"/>
              </a:ext>
            </a:extLst>
          </p:cNvPr>
          <p:cNvSpPr>
            <a:spLocks noGrp="1"/>
          </p:cNvSpPr>
          <p:nvPr>
            <p:ph type="subTitle" idx="1" hasCustomPrompt="1"/>
          </p:nvPr>
        </p:nvSpPr>
        <p:spPr>
          <a:xfrm>
            <a:off x="664753" y="4574950"/>
            <a:ext cx="3053678" cy="924401"/>
          </a:xfrm>
        </p:spPr>
        <p:txBody>
          <a:bodyPr>
            <a:noAutofit/>
          </a:bodyPr>
          <a:lstStyle>
            <a:lvl1pPr marL="0" indent="0" algn="l">
              <a:lnSpc>
                <a:spcPct val="100000"/>
              </a:lnSpc>
              <a:spcBef>
                <a:spcPts val="0"/>
              </a:spcBef>
              <a:spcAft>
                <a:spcPts val="6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3" name="Teksta vietturis 9">
            <a:extLst>
              <a:ext uri="{FF2B5EF4-FFF2-40B4-BE49-F238E27FC236}">
                <a16:creationId xmlns:a16="http://schemas.microsoft.com/office/drawing/2014/main" id="{9DE1161C-9604-4751-BFE4-EB7CB92270C4}"/>
              </a:ext>
            </a:extLst>
          </p:cNvPr>
          <p:cNvSpPr>
            <a:spLocks noGrp="1"/>
          </p:cNvSpPr>
          <p:nvPr>
            <p:ph type="body" sz="quarter" idx="12" hasCustomPrompt="1"/>
          </p:nvPr>
        </p:nvSpPr>
        <p:spPr>
          <a:xfrm>
            <a:off x="670429" y="5499351"/>
            <a:ext cx="3048002"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pic>
        <p:nvPicPr>
          <p:cNvPr id="9" name="Grafika 8">
            <a:extLst>
              <a:ext uri="{FF2B5EF4-FFF2-40B4-BE49-F238E27FC236}">
                <a16:creationId xmlns:a16="http://schemas.microsoft.com/office/drawing/2014/main" id="{A2030015-BCA1-4384-8F6E-ABC8C0B0E22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95576" y="6032572"/>
            <a:ext cx="1272334" cy="450000"/>
          </a:xfrm>
          <a:prstGeom prst="rect">
            <a:avLst/>
          </a:prstGeom>
        </p:spPr>
      </p:pic>
      <p:sp>
        <p:nvSpPr>
          <p:cNvPr id="8" name="Taisnstūris 7">
            <a:extLst>
              <a:ext uri="{FF2B5EF4-FFF2-40B4-BE49-F238E27FC236}">
                <a16:creationId xmlns:a16="http://schemas.microsoft.com/office/drawing/2014/main" id="{0D15A4B7-D7E4-4814-A627-CB9FA148AA3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Kājenes vietturis 5">
            <a:extLst>
              <a:ext uri="{FF2B5EF4-FFF2-40B4-BE49-F238E27FC236}">
                <a16:creationId xmlns:a16="http://schemas.microsoft.com/office/drawing/2014/main" id="{1C335B79-31BF-9AED-43AA-F1C7D76F4BDF}"/>
              </a:ext>
            </a:extLst>
          </p:cNvPr>
          <p:cNvSpPr>
            <a:spLocks noGrp="1"/>
          </p:cNvSpPr>
          <p:nvPr>
            <p:ph type="ftr" sz="quarter" idx="15"/>
          </p:nvPr>
        </p:nvSpPr>
        <p:spPr>
          <a:ln>
            <a:solidFill>
              <a:schemeClr val="tx2"/>
            </a:solidFill>
          </a:ln>
        </p:spPr>
        <p:txBody>
          <a:body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838732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bulleti_attēls_2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4833771" y="763842"/>
            <a:ext cx="6702104" cy="1107261"/>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4832978" y="2027861"/>
            <a:ext cx="6702897" cy="1001747"/>
          </a:xfrm>
        </p:spPr>
        <p:txBody>
          <a:bodyPr>
            <a:noAutofit/>
          </a:bodyPr>
          <a:lstStyle>
            <a:lvl1pPr>
              <a:lnSpc>
                <a:spcPct val="100000"/>
              </a:lnSpc>
              <a:spcAft>
                <a:spcPts val="1000"/>
              </a:spcAft>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4962932" y="4835033"/>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5968602" y="4728249"/>
            <a:ext cx="556727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5968602" y="5100400"/>
            <a:ext cx="5567273"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4962932" y="3491624"/>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5968602" y="3364368"/>
            <a:ext cx="556727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5968602" y="3736519"/>
            <a:ext cx="5567273"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17" name="Grafika 16">
            <a:extLst>
              <a:ext uri="{FF2B5EF4-FFF2-40B4-BE49-F238E27FC236}">
                <a16:creationId xmlns:a16="http://schemas.microsoft.com/office/drawing/2014/main" id="{C00A59FE-39DA-4C85-BACD-38532997091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3" name="Taisnstūris 22">
            <a:extLst>
              <a:ext uri="{FF2B5EF4-FFF2-40B4-BE49-F238E27FC236}">
                <a16:creationId xmlns:a16="http://schemas.microsoft.com/office/drawing/2014/main" id="{FCD9C797-0209-4AEA-999A-006950B9E0FA}"/>
              </a:ext>
            </a:extLst>
          </p:cNvPr>
          <p:cNvSpPr/>
          <p:nvPr userDrawn="1"/>
        </p:nvSpPr>
        <p:spPr>
          <a:xfrm>
            <a:off x="4956396"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Attēla vietturis 3">
            <a:extLst>
              <a:ext uri="{FF2B5EF4-FFF2-40B4-BE49-F238E27FC236}">
                <a16:creationId xmlns:a16="http://schemas.microsoft.com/office/drawing/2014/main" id="{6258D9DC-8F7C-4ED5-834F-497CD2E93515}"/>
              </a:ext>
            </a:extLst>
          </p:cNvPr>
          <p:cNvSpPr>
            <a:spLocks noGrp="1"/>
          </p:cNvSpPr>
          <p:nvPr>
            <p:ph type="pic" sz="quarter" idx="17"/>
          </p:nvPr>
        </p:nvSpPr>
        <p:spPr>
          <a:xfrm>
            <a:off x="0" y="0"/>
            <a:ext cx="380772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C03F43B9-EAE1-30B3-15CC-643517C31FE1}"/>
              </a:ext>
            </a:extLst>
          </p:cNvPr>
          <p:cNvSpPr>
            <a:spLocks noGrp="1"/>
          </p:cNvSpPr>
          <p:nvPr>
            <p:ph type="ftr" sz="quarter" idx="29"/>
          </p:nvPr>
        </p:nvSpPr>
        <p:spPr>
          <a:xfrm>
            <a:off x="4832978"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2" name="Teksta vietturis 2">
            <a:extLst>
              <a:ext uri="{FF2B5EF4-FFF2-40B4-BE49-F238E27FC236}">
                <a16:creationId xmlns:a16="http://schemas.microsoft.com/office/drawing/2014/main" id="{54A7F40F-980F-494D-B040-0BDAF7DFE414}"/>
              </a:ext>
            </a:extLst>
          </p:cNvPr>
          <p:cNvSpPr>
            <a:spLocks noGrp="1"/>
          </p:cNvSpPr>
          <p:nvPr>
            <p:ph type="body" sz="quarter" idx="18" hasCustomPrompt="1"/>
          </p:nvPr>
        </p:nvSpPr>
        <p:spPr>
          <a:xfrm>
            <a:off x="757494"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D85F1511-1292-D8FD-BEBC-B2538AE35295}"/>
              </a:ext>
            </a:extLst>
          </p:cNvPr>
          <p:cNvSpPr>
            <a:spLocks noGrp="1"/>
          </p:cNvSpPr>
          <p:nvPr>
            <p:ph type="sldNum" sz="quarter" idx="30"/>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265763100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bulleti_attēls_3">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085" y="763842"/>
            <a:ext cx="4044097" cy="1679107"/>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29015" y="3348962"/>
            <a:ext cx="4052167" cy="2383098"/>
          </a:xfrm>
        </p:spPr>
        <p:txBody>
          <a:bodyPr>
            <a:noAutofit/>
          </a:bodyPr>
          <a:lstStyle>
            <a:lvl1pPr>
              <a:lnSpc>
                <a:spcPct val="100000"/>
              </a:lnSpc>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5841599" y="4859008"/>
            <a:ext cx="699943" cy="699944"/>
          </a:xfrm>
        </p:spPr>
        <p:txBody>
          <a:bodyPr>
            <a:normAutofit/>
          </a:bodyPr>
          <a:lstStyle>
            <a:lvl1pPr algn="ctr">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6860918" y="4718104"/>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6860918" y="5090255"/>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5841599" y="3495127"/>
            <a:ext cx="699943" cy="699944"/>
          </a:xfrm>
        </p:spPr>
        <p:txBody>
          <a:bodyPr>
            <a:normAutofit/>
          </a:bodyPr>
          <a:lstStyle>
            <a:lvl1pPr algn="ctr">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6860918" y="3354223"/>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6860918" y="3726374"/>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29F03E53-99F3-4E05-929D-EDF04499EAB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eksta vietturis 2">
            <a:extLst>
              <a:ext uri="{FF2B5EF4-FFF2-40B4-BE49-F238E27FC236}">
                <a16:creationId xmlns:a16="http://schemas.microsoft.com/office/drawing/2014/main" id="{9CC2B039-57AE-44EC-8379-7392BD35084A}"/>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0" name="Taisnstūris 19">
            <a:extLst>
              <a:ext uri="{FF2B5EF4-FFF2-40B4-BE49-F238E27FC236}">
                <a16:creationId xmlns:a16="http://schemas.microsoft.com/office/drawing/2014/main" id="{BF9AD444-5818-4B35-93A1-2E4BF562DEE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DE03FE7E-12B2-461A-93C6-5C55C7DEBD75}"/>
              </a:ext>
            </a:extLst>
          </p:cNvPr>
          <p:cNvSpPr>
            <a:spLocks noGrp="1"/>
          </p:cNvSpPr>
          <p:nvPr>
            <p:ph type="pic" sz="quarter" idx="17"/>
          </p:nvPr>
        </p:nvSpPr>
        <p:spPr>
          <a:xfrm>
            <a:off x="5336275" y="0"/>
            <a:ext cx="6855725" cy="2842201"/>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753CC8A8-2322-7DB2-FC6B-C8EE60912E2A}"/>
              </a:ext>
            </a:extLst>
          </p:cNvPr>
          <p:cNvSpPr>
            <a:spLocks noGrp="1"/>
          </p:cNvSpPr>
          <p:nvPr>
            <p:ph type="ftr" sz="quarter" idx="30"/>
          </p:nvPr>
        </p:nvSpPr>
        <p:spPr>
          <a:xfrm>
            <a:off x="4944000" y="6282000"/>
            <a:ext cx="2304000" cy="360000"/>
          </a:xfrm>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68063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bulleti_attēls_3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085" y="763842"/>
            <a:ext cx="4044097" cy="1679107"/>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29015" y="3348962"/>
            <a:ext cx="4044097" cy="2383098"/>
          </a:xfrm>
        </p:spPr>
        <p:txBody>
          <a:bodyPr>
            <a:noAutofit/>
          </a:bodyPr>
          <a:lstStyle>
            <a:lvl1pPr>
              <a:lnSpc>
                <a:spcPct val="100000"/>
              </a:lnSpc>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4" name="Slaida numura vietturis 3">
            <a:extLst>
              <a:ext uri="{FF2B5EF4-FFF2-40B4-BE49-F238E27FC236}">
                <a16:creationId xmlns:a16="http://schemas.microsoft.com/office/drawing/2014/main" id="{29F03E53-99F3-4E05-929D-EDF04499EAB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1" name="Tiešsaistes attēla vietturis 5">
            <a:extLst>
              <a:ext uri="{FF2B5EF4-FFF2-40B4-BE49-F238E27FC236}">
                <a16:creationId xmlns:a16="http://schemas.microsoft.com/office/drawing/2014/main" id="{830788F4-63AC-40F4-9C59-80A2EB224E99}"/>
              </a:ext>
            </a:extLst>
          </p:cNvPr>
          <p:cNvSpPr>
            <a:spLocks noGrp="1"/>
          </p:cNvSpPr>
          <p:nvPr>
            <p:ph type="clipArt" sz="quarter" idx="10" hasCustomPrompt="1"/>
          </p:nvPr>
        </p:nvSpPr>
        <p:spPr>
          <a:xfrm>
            <a:off x="5841599" y="485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46E12DA5-8321-4863-BC66-8550479C62BB}"/>
              </a:ext>
            </a:extLst>
          </p:cNvPr>
          <p:cNvSpPr>
            <a:spLocks noGrp="1"/>
          </p:cNvSpPr>
          <p:nvPr>
            <p:ph type="body" sz="quarter" idx="13" hasCustomPrompt="1"/>
          </p:nvPr>
        </p:nvSpPr>
        <p:spPr>
          <a:xfrm>
            <a:off x="6860918" y="4718104"/>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8A66B936-0CD2-4D33-80F3-3C6DA666AE0A}"/>
              </a:ext>
            </a:extLst>
          </p:cNvPr>
          <p:cNvSpPr>
            <a:spLocks noGrp="1"/>
          </p:cNvSpPr>
          <p:nvPr>
            <p:ph type="body" sz="quarter" idx="14" hasCustomPrompt="1"/>
          </p:nvPr>
        </p:nvSpPr>
        <p:spPr>
          <a:xfrm>
            <a:off x="6860918" y="5090255"/>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4" name="Tiešsaistes attēla vietturis 5">
            <a:extLst>
              <a:ext uri="{FF2B5EF4-FFF2-40B4-BE49-F238E27FC236}">
                <a16:creationId xmlns:a16="http://schemas.microsoft.com/office/drawing/2014/main" id="{2543721D-25FD-485C-85D7-B5D945DDA9DF}"/>
              </a:ext>
            </a:extLst>
          </p:cNvPr>
          <p:cNvSpPr>
            <a:spLocks noGrp="1"/>
          </p:cNvSpPr>
          <p:nvPr>
            <p:ph type="clipArt" sz="quarter" idx="26" hasCustomPrompt="1"/>
          </p:nvPr>
        </p:nvSpPr>
        <p:spPr>
          <a:xfrm>
            <a:off x="5841599" y="3495127"/>
            <a:ext cx="699943" cy="699944"/>
          </a:xfrm>
        </p:spPr>
        <p:txBody>
          <a:bodyPr>
            <a:normAutofit/>
          </a:bodyPr>
          <a:lstStyle>
            <a:lvl1pPr algn="ctr">
              <a:defRPr sz="1400">
                <a:solidFill>
                  <a:schemeClr val="tx1"/>
                </a:solidFill>
              </a:defRPr>
            </a:lvl1pPr>
          </a:lstStyle>
          <a:p>
            <a:r>
              <a:rPr lang="lv-LV" dirty="0"/>
              <a:t>ikona</a:t>
            </a:r>
          </a:p>
        </p:txBody>
      </p:sp>
      <p:sp>
        <p:nvSpPr>
          <p:cNvPr id="25" name="Teksta vietturis 8">
            <a:extLst>
              <a:ext uri="{FF2B5EF4-FFF2-40B4-BE49-F238E27FC236}">
                <a16:creationId xmlns:a16="http://schemas.microsoft.com/office/drawing/2014/main" id="{CCBC95A4-F026-4EAE-8409-64CEAC37BE89}"/>
              </a:ext>
            </a:extLst>
          </p:cNvPr>
          <p:cNvSpPr>
            <a:spLocks noGrp="1"/>
          </p:cNvSpPr>
          <p:nvPr>
            <p:ph type="body" sz="quarter" idx="27" hasCustomPrompt="1"/>
          </p:nvPr>
        </p:nvSpPr>
        <p:spPr>
          <a:xfrm>
            <a:off x="6860918" y="3354223"/>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6" name="Teksta vietturis 13">
            <a:extLst>
              <a:ext uri="{FF2B5EF4-FFF2-40B4-BE49-F238E27FC236}">
                <a16:creationId xmlns:a16="http://schemas.microsoft.com/office/drawing/2014/main" id="{0AE72439-FBC5-4490-BB37-58176A731F34}"/>
              </a:ext>
            </a:extLst>
          </p:cNvPr>
          <p:cNvSpPr>
            <a:spLocks noGrp="1"/>
          </p:cNvSpPr>
          <p:nvPr>
            <p:ph type="body" sz="quarter" idx="28" hasCustomPrompt="1"/>
          </p:nvPr>
        </p:nvSpPr>
        <p:spPr>
          <a:xfrm>
            <a:off x="6860918" y="3726374"/>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7" name="Grafika 26">
            <a:extLst>
              <a:ext uri="{FF2B5EF4-FFF2-40B4-BE49-F238E27FC236}">
                <a16:creationId xmlns:a16="http://schemas.microsoft.com/office/drawing/2014/main" id="{FCB32891-7747-46A6-AFE4-926E770F16E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6" name="Teksta vietturis 2">
            <a:extLst>
              <a:ext uri="{FF2B5EF4-FFF2-40B4-BE49-F238E27FC236}">
                <a16:creationId xmlns:a16="http://schemas.microsoft.com/office/drawing/2014/main" id="{413B3649-F753-41D6-833C-61C2A45F6B31}"/>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7" name="Taisnstūris 16">
            <a:extLst>
              <a:ext uri="{FF2B5EF4-FFF2-40B4-BE49-F238E27FC236}">
                <a16:creationId xmlns:a16="http://schemas.microsoft.com/office/drawing/2014/main" id="{F906CDBD-87BB-499D-8836-2721590C920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93E77670-42BA-47EA-BD0A-3EF25F502F18}"/>
              </a:ext>
            </a:extLst>
          </p:cNvPr>
          <p:cNvSpPr>
            <a:spLocks noGrp="1"/>
          </p:cNvSpPr>
          <p:nvPr>
            <p:ph type="pic" sz="quarter" idx="17"/>
          </p:nvPr>
        </p:nvSpPr>
        <p:spPr>
          <a:xfrm>
            <a:off x="5336275" y="0"/>
            <a:ext cx="6855725" cy="2842201"/>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E83FC91A-229B-D442-4FE9-0C2594BCE622}"/>
              </a:ext>
            </a:extLst>
          </p:cNvPr>
          <p:cNvSpPr>
            <a:spLocks noGrp="1"/>
          </p:cNvSpPr>
          <p:nvPr>
            <p:ph type="ftr" sz="quarter" idx="3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21116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ulleti_attēls_4">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8942" y="4375361"/>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4148194"/>
            <a:ext cx="504420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0" y="4520345"/>
            <a:ext cx="5040000" cy="868866"/>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pic>
        <p:nvPicPr>
          <p:cNvPr id="30" name="Grafika 29">
            <a:extLst>
              <a:ext uri="{FF2B5EF4-FFF2-40B4-BE49-F238E27FC236}">
                <a16:creationId xmlns:a16="http://schemas.microsoft.com/office/drawing/2014/main" id="{D1098216-901E-4D78-A9C7-48F20FB133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8942" y="2729056"/>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441954"/>
            <a:ext cx="504420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814105"/>
            <a:ext cx="5040000" cy="907907"/>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3" name="Slaida numura vietturis 2">
            <a:extLst>
              <a:ext uri="{FF2B5EF4-FFF2-40B4-BE49-F238E27FC236}">
                <a16:creationId xmlns:a16="http://schemas.microsoft.com/office/drawing/2014/main" id="{83FB7C30-7E22-4A4C-880C-B3ED0A92797D}"/>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5" name="Teksta vietturis 2">
            <a:extLst>
              <a:ext uri="{FF2B5EF4-FFF2-40B4-BE49-F238E27FC236}">
                <a16:creationId xmlns:a16="http://schemas.microsoft.com/office/drawing/2014/main" id="{E1B29B63-08D9-4134-9E60-53B4B4F8CB35}"/>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6" name="Taisnstūris 15">
            <a:extLst>
              <a:ext uri="{FF2B5EF4-FFF2-40B4-BE49-F238E27FC236}">
                <a16:creationId xmlns:a16="http://schemas.microsoft.com/office/drawing/2014/main" id="{F67BBA22-AEFA-4D1C-8F07-4A3129A441E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Attēla vietturis 3">
            <a:extLst>
              <a:ext uri="{FF2B5EF4-FFF2-40B4-BE49-F238E27FC236}">
                <a16:creationId xmlns:a16="http://schemas.microsoft.com/office/drawing/2014/main" id="{EFE86A2C-9411-4531-A0A2-A8EE244A3356}"/>
              </a:ext>
            </a:extLst>
          </p:cNvPr>
          <p:cNvSpPr>
            <a:spLocks noGrp="1"/>
          </p:cNvSpPr>
          <p:nvPr>
            <p:ph type="pic" sz="quarter" idx="17"/>
          </p:nvPr>
        </p:nvSpPr>
        <p:spPr>
          <a:xfrm>
            <a:off x="7621028" y="0"/>
            <a:ext cx="4570972" cy="5921477"/>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988EFA26-DF17-1145-881C-A4F47BC02CDF}"/>
              </a:ext>
            </a:extLst>
          </p:cNvPr>
          <p:cNvSpPr>
            <a:spLocks noGrp="1"/>
          </p:cNvSpPr>
          <p:nvPr>
            <p:ph type="ftr" sz="quarter" idx="30"/>
          </p:nvPr>
        </p:nvSpPr>
        <p:spPr>
          <a:xfrm>
            <a:off x="464426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34589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bulleti_attēls_4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8942" y="4375361"/>
            <a:ext cx="699943" cy="699944"/>
          </a:xfrm>
        </p:spPr>
        <p:txBody>
          <a:bodyPr>
            <a:normAutofit/>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4148194"/>
            <a:ext cx="5044203"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0" y="4520345"/>
            <a:ext cx="5040000" cy="868866"/>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8942" y="2729056"/>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441954"/>
            <a:ext cx="5044203"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814105"/>
            <a:ext cx="5040000" cy="907907"/>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pic>
        <p:nvPicPr>
          <p:cNvPr id="12" name="Grafika 11">
            <a:extLst>
              <a:ext uri="{FF2B5EF4-FFF2-40B4-BE49-F238E27FC236}">
                <a16:creationId xmlns:a16="http://schemas.microsoft.com/office/drawing/2014/main" id="{AC20B6A2-DD42-4F2D-AE0A-BA5374A72F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FF062899-57DF-4977-8E6F-F44F4C6AFC6E}"/>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7" name="Teksta vietturis 2">
            <a:extLst>
              <a:ext uri="{FF2B5EF4-FFF2-40B4-BE49-F238E27FC236}">
                <a16:creationId xmlns:a16="http://schemas.microsoft.com/office/drawing/2014/main" id="{DAC8CF8D-0429-444F-9E1A-0E0F8ADDB86A}"/>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8" name="Taisnstūris 17">
            <a:extLst>
              <a:ext uri="{FF2B5EF4-FFF2-40B4-BE49-F238E27FC236}">
                <a16:creationId xmlns:a16="http://schemas.microsoft.com/office/drawing/2014/main" id="{D1980C8E-E469-4A99-BE47-6BF86D4BBE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Attēla vietturis 3">
            <a:extLst>
              <a:ext uri="{FF2B5EF4-FFF2-40B4-BE49-F238E27FC236}">
                <a16:creationId xmlns:a16="http://schemas.microsoft.com/office/drawing/2014/main" id="{754F3EC0-BBA7-4C2D-A9EA-EB515CFA1EFD}"/>
              </a:ext>
            </a:extLst>
          </p:cNvPr>
          <p:cNvSpPr>
            <a:spLocks noGrp="1"/>
          </p:cNvSpPr>
          <p:nvPr>
            <p:ph type="pic" sz="quarter" idx="17"/>
          </p:nvPr>
        </p:nvSpPr>
        <p:spPr>
          <a:xfrm>
            <a:off x="7621028" y="0"/>
            <a:ext cx="4570972" cy="5921477"/>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CCC99114-62FE-B778-3E54-5C490A6300AD}"/>
              </a:ext>
            </a:extLst>
          </p:cNvPr>
          <p:cNvSpPr>
            <a:spLocks noGrp="1"/>
          </p:cNvSpPr>
          <p:nvPr>
            <p:ph type="ftr" sz="quarter" idx="30"/>
          </p:nvPr>
        </p:nvSpPr>
        <p:spPr>
          <a:xfrm>
            <a:off x="4644260"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153456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bulleti_5">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0" y="2664000"/>
            <a:ext cx="5336276" cy="419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093845" y="3558936"/>
            <a:ext cx="699943" cy="699944"/>
          </a:xfrm>
        </p:spPr>
        <p:txBody>
          <a:bodyPr/>
          <a:lstStyle>
            <a:lvl1pPr algn="ctr">
              <a:spcAft>
                <a:spcPts val="1000"/>
              </a:spcAft>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091487" y="3444480"/>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091487" y="3802983"/>
            <a:ext cx="4439085" cy="598934"/>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68650"/>
            <a:ext cx="6714001" cy="1321200"/>
          </a:xfrm>
        </p:spPr>
        <p:txBody>
          <a:bodyPr anchor="ctr">
            <a:noAutofit/>
          </a:bodyPr>
          <a:lstStyle>
            <a:lvl1pPr algn="l">
              <a:lnSpc>
                <a:spcPct val="100000"/>
              </a:lnSpc>
              <a:spcAft>
                <a:spcPts val="1000"/>
              </a:spcAft>
              <a:defRPr sz="3600">
                <a:solidFill>
                  <a:schemeClr val="tx1"/>
                </a:solidFill>
              </a:defRPr>
            </a:lvl1pPr>
          </a:lstStyle>
          <a:p>
            <a:r>
              <a:rPr lang="lv-LV" dirty="0"/>
              <a:t>Slaida virsraksts</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093845" y="4884058"/>
            <a:ext cx="699943" cy="699944"/>
          </a:xfrm>
        </p:spPr>
        <p:txBody>
          <a:bodyPr/>
          <a:lstStyle>
            <a:lvl1pPr algn="ctr">
              <a:spcAft>
                <a:spcPts val="1000"/>
              </a:spcAft>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091487" y="4755954"/>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091487" y="5114456"/>
            <a:ext cx="4439085" cy="62063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428" y="3318387"/>
            <a:ext cx="4013939" cy="2770963"/>
          </a:xfrm>
        </p:spPr>
        <p:txBody>
          <a:bodyPr anchor="ctr">
            <a:noAutofit/>
          </a:bodyPr>
          <a:lstStyle>
            <a:lvl1pPr>
              <a:lnSpc>
                <a:spcPct val="100000"/>
              </a:lnSpc>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056321EC-971F-4E61-AC01-F765AC7DA358}"/>
              </a:ext>
            </a:extLst>
          </p:cNvPr>
          <p:cNvSpPr>
            <a:spLocks noGrp="1"/>
          </p:cNvSpPr>
          <p:nvPr>
            <p:ph type="sldNum" sz="quarter" idx="33"/>
          </p:nvPr>
        </p:nvSpPr>
        <p:spPr/>
        <p:txBody>
          <a:bodyPr/>
          <a:lstStyle>
            <a:lvl1pPr>
              <a:defRPr>
                <a:solidFill>
                  <a:schemeClr val="bg1"/>
                </a:solidFill>
              </a:defRPr>
            </a:lvl1pPr>
          </a:lstStyle>
          <a:p>
            <a:fld id="{712B737D-8E28-4713-A82C-8BA69049BAD4}" type="slidenum">
              <a:rPr lang="lv-LV" smtClean="0"/>
              <a:pPr/>
              <a:t>‹#›</a:t>
            </a:fld>
            <a:endParaRPr lang="lv-LV"/>
          </a:p>
        </p:txBody>
      </p:sp>
      <p:pic>
        <p:nvPicPr>
          <p:cNvPr id="27" name="Grafika 26">
            <a:extLst>
              <a:ext uri="{FF2B5EF4-FFF2-40B4-BE49-F238E27FC236}">
                <a16:creationId xmlns:a16="http://schemas.microsoft.com/office/drawing/2014/main" id="{93C927CE-80B1-4D25-9FBB-C4B995ED61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20" name="Taisnstūris 19">
            <a:extLst>
              <a:ext uri="{FF2B5EF4-FFF2-40B4-BE49-F238E27FC236}">
                <a16:creationId xmlns:a16="http://schemas.microsoft.com/office/drawing/2014/main" id="{90C3EFBC-77BE-4B50-8217-9A195740E20B}"/>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EDA5DF6-2FC8-4C3E-A744-B028EFD0EDCB}"/>
              </a:ext>
            </a:extLst>
          </p:cNvPr>
          <p:cNvSpPr/>
          <p:nvPr userDrawn="1"/>
        </p:nvSpPr>
        <p:spPr>
          <a:xfrm flipV="1">
            <a:off x="8004412" y="1"/>
            <a:ext cx="4187588" cy="26636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4049AE04-2A39-ABAA-76A7-BFDD6266C37B}"/>
              </a:ext>
            </a:extLst>
          </p:cNvPr>
          <p:cNvSpPr>
            <a:spLocks noGrp="1"/>
          </p:cNvSpPr>
          <p:nvPr>
            <p:ph type="ftr" sz="quarter" idx="34"/>
          </p:nvPr>
        </p:nvSpPr>
        <p:spPr>
          <a:xfrm>
            <a:off x="2371367" y="6282000"/>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068925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bulleti_5_gaišs">
    <p:bg>
      <p:bgPr>
        <a:solidFill>
          <a:srgbClr val="FFFFFF"/>
        </a:solidFill>
        <a:effectLst/>
      </p:bgPr>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a:off x="-2" y="2660230"/>
            <a:ext cx="5335327" cy="4197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flipV="1">
            <a:off x="8004412" y="1"/>
            <a:ext cx="4187588" cy="26636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4"/>
            <a:ext cx="6714001" cy="1353660"/>
          </a:xfrm>
        </p:spPr>
        <p:txBody>
          <a:bodyPr anchor="ctr">
            <a:noAutofit/>
          </a:bodyPr>
          <a:lstStyle>
            <a:lvl1pPr algn="l">
              <a:lnSpc>
                <a:spcPct val="100000"/>
              </a:lnSpc>
              <a:spcAft>
                <a:spcPts val="1000"/>
              </a:spcAft>
              <a:defRPr sz="3600">
                <a:solidFill>
                  <a:schemeClr val="tx1"/>
                </a:solidFill>
              </a:defRPr>
            </a:lvl1pPr>
          </a:lstStyle>
          <a:p>
            <a:r>
              <a:rPr lang="lv-LV" dirty="0"/>
              <a:t>Slaida virsraksts</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428" y="3429000"/>
            <a:ext cx="4013939" cy="2674527"/>
          </a:xfrm>
        </p:spPr>
        <p:txBody>
          <a:bodyPr anchor="ctr">
            <a:noAutofit/>
          </a:bodyPr>
          <a:lstStyle>
            <a:lvl1pPr>
              <a:lnSpc>
                <a:spcPct val="100000"/>
              </a:lnSpc>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90E7FA87-9FB3-41E6-B97A-3C7A5D6D75C1}"/>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5" name="Tiešsaistes attēla vietturis 5">
            <a:extLst>
              <a:ext uri="{FF2B5EF4-FFF2-40B4-BE49-F238E27FC236}">
                <a16:creationId xmlns:a16="http://schemas.microsoft.com/office/drawing/2014/main" id="{6771691A-0BB9-4077-877B-60DA5EA04866}"/>
              </a:ext>
            </a:extLst>
          </p:cNvPr>
          <p:cNvSpPr>
            <a:spLocks noGrp="1"/>
          </p:cNvSpPr>
          <p:nvPr>
            <p:ph type="clipArt" sz="quarter" idx="26" hasCustomPrompt="1"/>
          </p:nvPr>
        </p:nvSpPr>
        <p:spPr>
          <a:xfrm>
            <a:off x="6093845" y="3558936"/>
            <a:ext cx="699943" cy="699944"/>
          </a:xfrm>
        </p:spPr>
        <p:txBody>
          <a:bodyPr/>
          <a:lstStyle>
            <a:lvl1pPr algn="ctr">
              <a:spcAft>
                <a:spcPts val="1000"/>
              </a:spcAft>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C711A5BB-0165-45C8-A18C-A8D82E1B3A3C}"/>
              </a:ext>
            </a:extLst>
          </p:cNvPr>
          <p:cNvSpPr>
            <a:spLocks noGrp="1"/>
          </p:cNvSpPr>
          <p:nvPr>
            <p:ph type="body" sz="quarter" idx="27" hasCustomPrompt="1"/>
          </p:nvPr>
        </p:nvSpPr>
        <p:spPr>
          <a:xfrm>
            <a:off x="7091487" y="3444480"/>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7" name="Teksta vietturis 13">
            <a:extLst>
              <a:ext uri="{FF2B5EF4-FFF2-40B4-BE49-F238E27FC236}">
                <a16:creationId xmlns:a16="http://schemas.microsoft.com/office/drawing/2014/main" id="{87D55D02-B60C-4F42-8357-2152FCEB0637}"/>
              </a:ext>
            </a:extLst>
          </p:cNvPr>
          <p:cNvSpPr>
            <a:spLocks noGrp="1"/>
          </p:cNvSpPr>
          <p:nvPr>
            <p:ph type="body" sz="quarter" idx="28" hasCustomPrompt="1"/>
          </p:nvPr>
        </p:nvSpPr>
        <p:spPr>
          <a:xfrm>
            <a:off x="7091487" y="3802983"/>
            <a:ext cx="4439085" cy="598934"/>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8" name="Tiešsaistes attēla vietturis 5">
            <a:extLst>
              <a:ext uri="{FF2B5EF4-FFF2-40B4-BE49-F238E27FC236}">
                <a16:creationId xmlns:a16="http://schemas.microsoft.com/office/drawing/2014/main" id="{5757E875-CEA3-4DF0-85BD-A2403052028B}"/>
              </a:ext>
            </a:extLst>
          </p:cNvPr>
          <p:cNvSpPr>
            <a:spLocks noGrp="1"/>
          </p:cNvSpPr>
          <p:nvPr>
            <p:ph type="clipArt" sz="quarter" idx="30" hasCustomPrompt="1"/>
          </p:nvPr>
        </p:nvSpPr>
        <p:spPr>
          <a:xfrm>
            <a:off x="6093845" y="4884058"/>
            <a:ext cx="699943" cy="699944"/>
          </a:xfrm>
        </p:spPr>
        <p:txBody>
          <a:bodyPr/>
          <a:lstStyle>
            <a:lvl1pPr algn="ctr">
              <a:spcAft>
                <a:spcPts val="1000"/>
              </a:spcAft>
              <a:defRPr sz="1400">
                <a:solidFill>
                  <a:schemeClr val="tx1"/>
                </a:solidFill>
              </a:defRPr>
            </a:lvl1pPr>
          </a:lstStyle>
          <a:p>
            <a:r>
              <a:rPr lang="lv-LV" dirty="0"/>
              <a:t>ikona</a:t>
            </a:r>
          </a:p>
        </p:txBody>
      </p:sp>
      <p:sp>
        <p:nvSpPr>
          <p:cNvPr id="29" name="Teksta vietturis 8">
            <a:extLst>
              <a:ext uri="{FF2B5EF4-FFF2-40B4-BE49-F238E27FC236}">
                <a16:creationId xmlns:a16="http://schemas.microsoft.com/office/drawing/2014/main" id="{2E271486-BEE9-465B-A1F4-08BF3F6B1B34}"/>
              </a:ext>
            </a:extLst>
          </p:cNvPr>
          <p:cNvSpPr>
            <a:spLocks noGrp="1"/>
          </p:cNvSpPr>
          <p:nvPr>
            <p:ph type="body" sz="quarter" idx="31" hasCustomPrompt="1"/>
          </p:nvPr>
        </p:nvSpPr>
        <p:spPr>
          <a:xfrm>
            <a:off x="7091487" y="4755954"/>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0" name="Teksta vietturis 13">
            <a:extLst>
              <a:ext uri="{FF2B5EF4-FFF2-40B4-BE49-F238E27FC236}">
                <a16:creationId xmlns:a16="http://schemas.microsoft.com/office/drawing/2014/main" id="{DD4AD233-FC61-4154-878F-2F0B7C4F60D7}"/>
              </a:ext>
            </a:extLst>
          </p:cNvPr>
          <p:cNvSpPr>
            <a:spLocks noGrp="1"/>
          </p:cNvSpPr>
          <p:nvPr>
            <p:ph type="body" sz="quarter" idx="32" hasCustomPrompt="1"/>
          </p:nvPr>
        </p:nvSpPr>
        <p:spPr>
          <a:xfrm>
            <a:off x="7091487" y="5114456"/>
            <a:ext cx="4439085" cy="62063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8" name="Taisnstūris 17">
            <a:extLst>
              <a:ext uri="{FF2B5EF4-FFF2-40B4-BE49-F238E27FC236}">
                <a16:creationId xmlns:a16="http://schemas.microsoft.com/office/drawing/2014/main" id="{91756B2B-87F3-4191-8DFF-F11DD895371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E2A2CBA1-D42D-BCFD-A630-D68BB308166A}"/>
              </a:ext>
            </a:extLst>
          </p:cNvPr>
          <p:cNvSpPr>
            <a:spLocks noGrp="1"/>
          </p:cNvSpPr>
          <p:nvPr>
            <p:ph type="ftr" sz="quarter" idx="34"/>
          </p:nvPr>
        </p:nvSpPr>
        <p:spPr>
          <a:xfrm>
            <a:off x="2371367" y="6274161"/>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0770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bulleti_attēls_1">
    <p:bg>
      <p:bgRef idx="1001">
        <a:schemeClr val="bg1"/>
      </p:bgRef>
    </p:bg>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5BC09011-6FBC-4FE1-B59F-0FCFAE424F20}"/>
              </a:ext>
            </a:extLst>
          </p:cNvPr>
          <p:cNvSpPr>
            <a:spLocks noGrp="1"/>
          </p:cNvSpPr>
          <p:nvPr>
            <p:ph type="ctrTitle"/>
          </p:nvPr>
        </p:nvSpPr>
        <p:spPr>
          <a:xfrm>
            <a:off x="619431" y="723331"/>
            <a:ext cx="4763602" cy="2006221"/>
          </a:xfrm>
        </p:spPr>
        <p:txBody>
          <a:bodyPr anchor="ctr">
            <a:noAutofit/>
          </a:bodyPr>
          <a:lstStyle>
            <a:lvl1pPr algn="l">
              <a:defRPr sz="3600">
                <a:solidFill>
                  <a:schemeClr val="tx1"/>
                </a:solidFill>
              </a:defRPr>
            </a:lvl1pPr>
          </a:lstStyle>
          <a:p>
            <a:r>
              <a:rPr lang="lv-LV" dirty="0"/>
              <a:t>Rediģēt šablona virsraksta stilu</a:t>
            </a:r>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7562632" y="3055050"/>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6390251" y="3058591"/>
            <a:ext cx="707159" cy="704273"/>
          </a:xfrm>
        </p:spPr>
        <p:txBody>
          <a:bodyPr/>
          <a:lstStyle>
            <a:lvl1pPr algn="ctr">
              <a:defRPr sz="1600">
                <a:solidFill>
                  <a:schemeClr val="tx1"/>
                </a:solidFill>
              </a:defRPr>
            </a:lvl1pPr>
          </a:lstStyle>
          <a:p>
            <a:r>
              <a:rPr lang="lv-LV" dirty="0"/>
              <a:t>Ikona</a:t>
            </a:r>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7562632" y="4802442"/>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6390251" y="4805983"/>
            <a:ext cx="707159" cy="704273"/>
          </a:xfrm>
        </p:spPr>
        <p:txBody>
          <a:bodyPr/>
          <a:lstStyle>
            <a:lvl1pPr algn="ctr">
              <a:defRPr sz="1600">
                <a:solidFill>
                  <a:schemeClr val="tx1"/>
                </a:solidFill>
              </a:defRPr>
            </a:lvl1pPr>
          </a:lstStyle>
          <a:p>
            <a:r>
              <a:rPr lang="lv-LV" dirty="0"/>
              <a:t>Ikona</a:t>
            </a:r>
          </a:p>
        </p:txBody>
      </p:sp>
      <p:sp>
        <p:nvSpPr>
          <p:cNvPr id="16" name="Teksta vietturis 6">
            <a:extLst>
              <a:ext uri="{FF2B5EF4-FFF2-40B4-BE49-F238E27FC236}">
                <a16:creationId xmlns:a16="http://schemas.microsoft.com/office/drawing/2014/main" id="{B4C9364A-BF00-4D33-95EA-D58BEFF55874}"/>
              </a:ext>
            </a:extLst>
          </p:cNvPr>
          <p:cNvSpPr>
            <a:spLocks noGrp="1"/>
          </p:cNvSpPr>
          <p:nvPr>
            <p:ph type="body" sz="quarter" idx="16" hasCustomPrompt="1"/>
          </p:nvPr>
        </p:nvSpPr>
        <p:spPr>
          <a:xfrm>
            <a:off x="7562632" y="1307658"/>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iešsaistes attēla vietturis 11">
            <a:extLst>
              <a:ext uri="{FF2B5EF4-FFF2-40B4-BE49-F238E27FC236}">
                <a16:creationId xmlns:a16="http://schemas.microsoft.com/office/drawing/2014/main" id="{200CD628-91DC-473D-9556-E65CB2906DDB}"/>
              </a:ext>
            </a:extLst>
          </p:cNvPr>
          <p:cNvSpPr>
            <a:spLocks noGrp="1"/>
          </p:cNvSpPr>
          <p:nvPr>
            <p:ph type="clipArt" sz="quarter" idx="17" hasCustomPrompt="1"/>
          </p:nvPr>
        </p:nvSpPr>
        <p:spPr>
          <a:xfrm>
            <a:off x="6390251" y="1311199"/>
            <a:ext cx="707159" cy="704273"/>
          </a:xfrm>
        </p:spPr>
        <p:txBody>
          <a:bodyPr/>
          <a:lstStyle>
            <a:lvl1pPr algn="ctr">
              <a:defRPr sz="1600">
                <a:solidFill>
                  <a:schemeClr val="tx1"/>
                </a:solidFill>
              </a:defRPr>
            </a:lvl1pPr>
          </a:lstStyle>
          <a:p>
            <a:r>
              <a:rPr lang="lv-LV" dirty="0"/>
              <a:t>Ikona</a:t>
            </a:r>
          </a:p>
        </p:txBody>
      </p:sp>
      <p:sp>
        <p:nvSpPr>
          <p:cNvPr id="19" name="Taisnstūris 18">
            <a:extLst>
              <a:ext uri="{FF2B5EF4-FFF2-40B4-BE49-F238E27FC236}">
                <a16:creationId xmlns:a16="http://schemas.microsoft.com/office/drawing/2014/main" id="{65308E71-7EC3-4F36-A376-659398832182}"/>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1647D2BC-0B17-4DDA-99A9-DCFF3D872C89}"/>
              </a:ext>
            </a:extLst>
          </p:cNvPr>
          <p:cNvSpPr>
            <a:spLocks noGrp="1"/>
          </p:cNvSpPr>
          <p:nvPr>
            <p:ph type="pic" sz="quarter" idx="19"/>
          </p:nvPr>
        </p:nvSpPr>
        <p:spPr>
          <a:xfrm>
            <a:off x="0" y="3429000"/>
            <a:ext cx="5329451" cy="3429000"/>
          </a:xfrm>
        </p:spPr>
        <p:txBody>
          <a:bodyPr anchor="ctr"/>
          <a:lstStyle>
            <a:lvl1pPr algn="ctr">
              <a:defRPr>
                <a:solidFill>
                  <a:schemeClr val="tx1"/>
                </a:solidFill>
              </a:defRPr>
            </a:lvl1pPr>
          </a:lstStyle>
          <a:p>
            <a:endParaRPr lang="lv-LV"/>
          </a:p>
        </p:txBody>
      </p:sp>
      <p:pic>
        <p:nvPicPr>
          <p:cNvPr id="22" name="Grafika 21">
            <a:extLst>
              <a:ext uri="{FF2B5EF4-FFF2-40B4-BE49-F238E27FC236}">
                <a16:creationId xmlns:a16="http://schemas.microsoft.com/office/drawing/2014/main" id="{884E81EF-A2C3-EACB-D668-432DDE8F234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4" name="Kājenes vietturis 3">
            <a:extLst>
              <a:ext uri="{FF2B5EF4-FFF2-40B4-BE49-F238E27FC236}">
                <a16:creationId xmlns:a16="http://schemas.microsoft.com/office/drawing/2014/main" id="{2B74F6F4-60F9-4B03-249C-A2F1D0E00DBA}"/>
              </a:ext>
            </a:extLst>
          </p:cNvPr>
          <p:cNvSpPr>
            <a:spLocks noGrp="1"/>
          </p:cNvSpPr>
          <p:nvPr>
            <p:ph type="ftr" sz="quarter" idx="22"/>
          </p:nvPr>
        </p:nvSpPr>
        <p:spPr>
          <a:xfrm>
            <a:off x="6092651" y="6282000"/>
            <a:ext cx="2304000" cy="365125"/>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2">
            <a:extLst>
              <a:ext uri="{FF2B5EF4-FFF2-40B4-BE49-F238E27FC236}">
                <a16:creationId xmlns:a16="http://schemas.microsoft.com/office/drawing/2014/main" id="{4A788678-1D7F-49C9-A30A-6E00A1DCB897}"/>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Slaida numura vietturis 2">
            <a:extLst>
              <a:ext uri="{FF2B5EF4-FFF2-40B4-BE49-F238E27FC236}">
                <a16:creationId xmlns:a16="http://schemas.microsoft.com/office/drawing/2014/main" id="{5FBBD68E-0216-B468-532B-7FA3F3EB396D}"/>
              </a:ext>
            </a:extLst>
          </p:cNvPr>
          <p:cNvSpPr>
            <a:spLocks noGrp="1"/>
          </p:cNvSpPr>
          <p:nvPr>
            <p:ph type="sldNum" sz="quarter" idx="21"/>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28999800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bulleti_attēls_1_gaišs">
    <p:bg>
      <p:bgRef idx="1001">
        <a:schemeClr val="bg2"/>
      </p:bgRef>
    </p:bg>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5BC09011-6FBC-4FE1-B59F-0FCFAE424F20}"/>
              </a:ext>
            </a:extLst>
          </p:cNvPr>
          <p:cNvSpPr>
            <a:spLocks noGrp="1"/>
          </p:cNvSpPr>
          <p:nvPr>
            <p:ph type="ctrTitle"/>
          </p:nvPr>
        </p:nvSpPr>
        <p:spPr>
          <a:xfrm>
            <a:off x="619431" y="723331"/>
            <a:ext cx="4763602" cy="2006221"/>
          </a:xfrm>
        </p:spPr>
        <p:txBody>
          <a:bodyPr anchor="ctr">
            <a:noAutofit/>
          </a:bodyPr>
          <a:lstStyle>
            <a:lvl1pPr algn="l">
              <a:defRPr sz="3600">
                <a:solidFill>
                  <a:schemeClr val="tx1"/>
                </a:solidFill>
              </a:defRPr>
            </a:lvl1pPr>
          </a:lstStyle>
          <a:p>
            <a:r>
              <a:rPr lang="lv-LV" dirty="0"/>
              <a:t>Rediģēt šablona virsraksta stilu</a:t>
            </a:r>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7562632" y="3055050"/>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6390251" y="3058591"/>
            <a:ext cx="707159" cy="704273"/>
          </a:xfrm>
        </p:spPr>
        <p:txBody>
          <a:bodyPr/>
          <a:lstStyle>
            <a:lvl1pPr algn="ctr">
              <a:defRPr sz="1600">
                <a:solidFill>
                  <a:schemeClr val="tx1"/>
                </a:solidFill>
              </a:defRPr>
            </a:lvl1pPr>
          </a:lstStyle>
          <a:p>
            <a:r>
              <a:rPr lang="lv-LV" dirty="0"/>
              <a:t>Ikona</a:t>
            </a:r>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7562632" y="4802442"/>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6390251" y="4805983"/>
            <a:ext cx="707159" cy="704273"/>
          </a:xfrm>
        </p:spPr>
        <p:txBody>
          <a:bodyPr/>
          <a:lstStyle>
            <a:lvl1pPr algn="ctr">
              <a:defRPr sz="1600">
                <a:solidFill>
                  <a:schemeClr val="tx1"/>
                </a:solidFill>
              </a:defRPr>
            </a:lvl1pPr>
          </a:lstStyle>
          <a:p>
            <a:r>
              <a:rPr lang="lv-LV" dirty="0"/>
              <a:t>Ikona</a:t>
            </a:r>
          </a:p>
        </p:txBody>
      </p:sp>
      <p:sp>
        <p:nvSpPr>
          <p:cNvPr id="16" name="Teksta vietturis 6">
            <a:extLst>
              <a:ext uri="{FF2B5EF4-FFF2-40B4-BE49-F238E27FC236}">
                <a16:creationId xmlns:a16="http://schemas.microsoft.com/office/drawing/2014/main" id="{B4C9364A-BF00-4D33-95EA-D58BEFF55874}"/>
              </a:ext>
            </a:extLst>
          </p:cNvPr>
          <p:cNvSpPr>
            <a:spLocks noGrp="1"/>
          </p:cNvSpPr>
          <p:nvPr>
            <p:ph type="body" sz="quarter" idx="16" hasCustomPrompt="1"/>
          </p:nvPr>
        </p:nvSpPr>
        <p:spPr>
          <a:xfrm>
            <a:off x="7562632" y="1307658"/>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iešsaistes attēla vietturis 11">
            <a:extLst>
              <a:ext uri="{FF2B5EF4-FFF2-40B4-BE49-F238E27FC236}">
                <a16:creationId xmlns:a16="http://schemas.microsoft.com/office/drawing/2014/main" id="{200CD628-91DC-473D-9556-E65CB2906DDB}"/>
              </a:ext>
            </a:extLst>
          </p:cNvPr>
          <p:cNvSpPr>
            <a:spLocks noGrp="1"/>
          </p:cNvSpPr>
          <p:nvPr>
            <p:ph type="clipArt" sz="quarter" idx="17" hasCustomPrompt="1"/>
          </p:nvPr>
        </p:nvSpPr>
        <p:spPr>
          <a:xfrm>
            <a:off x="6390251" y="1311199"/>
            <a:ext cx="707159" cy="704273"/>
          </a:xfrm>
        </p:spPr>
        <p:txBody>
          <a:bodyPr/>
          <a:lstStyle>
            <a:lvl1pPr algn="ctr">
              <a:defRPr sz="1600">
                <a:solidFill>
                  <a:schemeClr val="tx1"/>
                </a:solidFill>
              </a:defRPr>
            </a:lvl1pPr>
          </a:lstStyle>
          <a:p>
            <a:r>
              <a:rPr lang="lv-LV" dirty="0"/>
              <a:t>Ikona</a:t>
            </a:r>
          </a:p>
        </p:txBody>
      </p:sp>
      <p:sp>
        <p:nvSpPr>
          <p:cNvPr id="19" name="Taisnstūris 18">
            <a:extLst>
              <a:ext uri="{FF2B5EF4-FFF2-40B4-BE49-F238E27FC236}">
                <a16:creationId xmlns:a16="http://schemas.microsoft.com/office/drawing/2014/main" id="{2894699A-7F0E-480F-9BAE-1330A12D9FA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Attēla vietturis 3">
            <a:extLst>
              <a:ext uri="{FF2B5EF4-FFF2-40B4-BE49-F238E27FC236}">
                <a16:creationId xmlns:a16="http://schemas.microsoft.com/office/drawing/2014/main" id="{34EEB576-25F6-47A6-9C96-B427BDAE350D}"/>
              </a:ext>
            </a:extLst>
          </p:cNvPr>
          <p:cNvSpPr>
            <a:spLocks noGrp="1"/>
          </p:cNvSpPr>
          <p:nvPr>
            <p:ph type="pic" sz="quarter" idx="19"/>
          </p:nvPr>
        </p:nvSpPr>
        <p:spPr>
          <a:xfrm>
            <a:off x="0" y="3429000"/>
            <a:ext cx="5329451" cy="3429000"/>
          </a:xfrm>
        </p:spPr>
        <p:txBody>
          <a:bodyPr anchor="ctr"/>
          <a:lstStyle>
            <a:lvl1pPr algn="ctr">
              <a:defRPr>
                <a:solidFill>
                  <a:schemeClr val="tx1"/>
                </a:solidFill>
              </a:defRPr>
            </a:lvl1pPr>
          </a:lstStyle>
          <a:p>
            <a:endParaRPr lang="lv-LV"/>
          </a:p>
        </p:txBody>
      </p:sp>
      <p:pic>
        <p:nvPicPr>
          <p:cNvPr id="21" name="Grafika 20">
            <a:extLst>
              <a:ext uri="{FF2B5EF4-FFF2-40B4-BE49-F238E27FC236}">
                <a16:creationId xmlns:a16="http://schemas.microsoft.com/office/drawing/2014/main" id="{DC58AF7C-1AB7-3BE9-9B72-5812AE1E1AE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Kājenes vietturis 3">
            <a:extLst>
              <a:ext uri="{FF2B5EF4-FFF2-40B4-BE49-F238E27FC236}">
                <a16:creationId xmlns:a16="http://schemas.microsoft.com/office/drawing/2014/main" id="{C7695F98-F691-F20B-1237-6FA214386B81}"/>
              </a:ext>
            </a:extLst>
          </p:cNvPr>
          <p:cNvSpPr>
            <a:spLocks noGrp="1"/>
          </p:cNvSpPr>
          <p:nvPr>
            <p:ph type="ftr" sz="quarter" idx="22"/>
          </p:nvPr>
        </p:nvSpPr>
        <p:spPr>
          <a:xfrm>
            <a:off x="6092651" y="6282000"/>
            <a:ext cx="2304000" cy="365125"/>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2">
            <a:extLst>
              <a:ext uri="{FF2B5EF4-FFF2-40B4-BE49-F238E27FC236}">
                <a16:creationId xmlns:a16="http://schemas.microsoft.com/office/drawing/2014/main" id="{EA51465E-E08E-4820-B256-5C7DD2444C44}"/>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Slaida numura vietturis 2">
            <a:extLst>
              <a:ext uri="{FF2B5EF4-FFF2-40B4-BE49-F238E27FC236}">
                <a16:creationId xmlns:a16="http://schemas.microsoft.com/office/drawing/2014/main" id="{17991321-679E-48BD-9CE8-EF130020DE98}"/>
              </a:ext>
            </a:extLst>
          </p:cNvPr>
          <p:cNvSpPr>
            <a:spLocks noGrp="1"/>
          </p:cNvSpPr>
          <p:nvPr>
            <p:ph type="sldNum" sz="quarter" idx="21"/>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33846852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bulleti_2">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7843"/>
          </a:xfrm>
        </p:spPr>
        <p:txBody>
          <a:bodyPr anchor="ctr">
            <a:noAutofit/>
          </a:bodyPr>
          <a:lstStyle>
            <a:lvl1pPr algn="ctr">
              <a:defRPr sz="3600">
                <a:solidFill>
                  <a:schemeClr val="tx1"/>
                </a:solidFill>
              </a:defRPr>
            </a:lvl1pPr>
          </a:lstStyle>
          <a:p>
            <a:r>
              <a:rPr lang="lv-LV" dirty="0"/>
              <a:t>Slaida nosaukuma, tēmas vai atziņas teksts</a:t>
            </a: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1044748" y="5236534"/>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eksta vietturis 6">
            <a:extLst>
              <a:ext uri="{FF2B5EF4-FFF2-40B4-BE49-F238E27FC236}">
                <a16:creationId xmlns:a16="http://schemas.microsoft.com/office/drawing/2014/main" id="{785A10D4-8BDE-4E52-903A-ED418CE245EC}"/>
              </a:ext>
            </a:extLst>
          </p:cNvPr>
          <p:cNvSpPr>
            <a:spLocks noGrp="1"/>
          </p:cNvSpPr>
          <p:nvPr>
            <p:ph type="body" sz="quarter" idx="11" hasCustomPrompt="1"/>
          </p:nvPr>
        </p:nvSpPr>
        <p:spPr>
          <a:xfrm>
            <a:off x="4666958" y="5236534"/>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eksta vietturis 6">
            <a:extLst>
              <a:ext uri="{FF2B5EF4-FFF2-40B4-BE49-F238E27FC236}">
                <a16:creationId xmlns:a16="http://schemas.microsoft.com/office/drawing/2014/main" id="{FB7D3BA4-75F2-4C90-9113-C6553423AD7E}"/>
              </a:ext>
            </a:extLst>
          </p:cNvPr>
          <p:cNvSpPr>
            <a:spLocks noGrp="1"/>
          </p:cNvSpPr>
          <p:nvPr>
            <p:ph type="body" sz="quarter" idx="12" hasCustomPrompt="1"/>
          </p:nvPr>
        </p:nvSpPr>
        <p:spPr>
          <a:xfrm>
            <a:off x="8289168" y="5236534"/>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2003176" y="3560779"/>
            <a:ext cx="941229" cy="937387"/>
          </a:xfrm>
        </p:spPr>
        <p:txBody>
          <a:bodyPr/>
          <a:lstStyle>
            <a:lvl1pPr algn="ctr">
              <a:defRPr sz="1800">
                <a:solidFill>
                  <a:schemeClr val="tx1"/>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5625386" y="3560779"/>
            <a:ext cx="941229" cy="937387"/>
          </a:xfrm>
        </p:spPr>
        <p:txBody>
          <a:bodyPr/>
          <a:lstStyle>
            <a:lvl1pPr algn="ctr">
              <a:defRPr sz="1800">
                <a:solidFill>
                  <a:schemeClr val="tx1"/>
                </a:solidFill>
              </a:defRPr>
            </a:lvl1pPr>
          </a:lstStyle>
          <a:p>
            <a:r>
              <a:rPr lang="lv-LV" dirty="0"/>
              <a:t>Ikona</a:t>
            </a:r>
          </a:p>
        </p:txBody>
      </p:sp>
      <p:sp>
        <p:nvSpPr>
          <p:cNvPr id="20" name="Tiešsaistes attēla vietturis 11">
            <a:extLst>
              <a:ext uri="{FF2B5EF4-FFF2-40B4-BE49-F238E27FC236}">
                <a16:creationId xmlns:a16="http://schemas.microsoft.com/office/drawing/2014/main" id="{25C7EB2D-25D3-4623-9066-7E6459E88BD9}"/>
              </a:ext>
            </a:extLst>
          </p:cNvPr>
          <p:cNvSpPr>
            <a:spLocks noGrp="1"/>
          </p:cNvSpPr>
          <p:nvPr>
            <p:ph type="clipArt" sz="quarter" idx="15" hasCustomPrompt="1"/>
          </p:nvPr>
        </p:nvSpPr>
        <p:spPr>
          <a:xfrm>
            <a:off x="9247595" y="3560779"/>
            <a:ext cx="941229" cy="937387"/>
          </a:xfrm>
        </p:spPr>
        <p:txBody>
          <a:bodyPr/>
          <a:lstStyle>
            <a:lvl1pPr algn="ctr">
              <a:defRPr sz="18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BE0BEBE0-5673-5FA2-C3C8-841D43F71C8F}"/>
              </a:ext>
            </a:extLst>
          </p:cNvPr>
          <p:cNvSpPr>
            <a:spLocks noGrp="1"/>
          </p:cNvSpPr>
          <p:nvPr>
            <p:ph type="ftr" sz="quarter" idx="16"/>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40158DF7-CB47-1197-0D63-EA6EAAC8B423}"/>
              </a:ext>
            </a:extLst>
          </p:cNvPr>
          <p:cNvSpPr>
            <a:spLocks noGrp="1"/>
          </p:cNvSpPr>
          <p:nvPr>
            <p:ph type="sldNum" sz="quarter" idx="17"/>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41734323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slaids tumšs_2">
    <p:bg>
      <p:bgRef idx="1001">
        <a:schemeClr val="bg1"/>
      </p:bgRef>
    </p:bg>
    <p:spTree>
      <p:nvGrpSpPr>
        <p:cNvPr id="1" name=""/>
        <p:cNvGrpSpPr/>
        <p:nvPr/>
      </p:nvGrpSpPr>
      <p:grpSpPr>
        <a:xfrm>
          <a:off x="0" y="0"/>
          <a:ext cx="0" cy="0"/>
          <a:chOff x="0" y="0"/>
          <a:chExt cx="0" cy="0"/>
        </a:xfrm>
      </p:grpSpPr>
      <p:sp>
        <p:nvSpPr>
          <p:cNvPr id="6" name="Attēla vietturis 5">
            <a:extLst>
              <a:ext uri="{FF2B5EF4-FFF2-40B4-BE49-F238E27FC236}">
                <a16:creationId xmlns:a16="http://schemas.microsoft.com/office/drawing/2014/main" id="{3383ED6A-DD3F-44B6-A77B-651334FC8099}"/>
              </a:ext>
            </a:extLst>
          </p:cNvPr>
          <p:cNvSpPr>
            <a:spLocks noGrp="1"/>
          </p:cNvSpPr>
          <p:nvPr>
            <p:ph type="pic" sz="quarter" idx="16"/>
          </p:nvPr>
        </p:nvSpPr>
        <p:spPr>
          <a:xfrm>
            <a:off x="6096000" y="0"/>
            <a:ext cx="6096000" cy="6858000"/>
          </a:xfrm>
        </p:spPr>
        <p:txBody>
          <a:bodyPr anchor="ctr"/>
          <a:lstStyle>
            <a:lvl1pPr algn="ctr">
              <a:defRPr>
                <a:solidFill>
                  <a:schemeClr val="tx1"/>
                </a:solidFill>
              </a:defRPr>
            </a:lvl1pPr>
          </a:lstStyle>
          <a:p>
            <a:r>
              <a:rPr lang="en-US"/>
              <a:t>Click icon to add picture</a:t>
            </a: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p:nvPr>
        </p:nvSpPr>
        <p:spPr>
          <a:xfrm>
            <a:off x="619431" y="1066003"/>
            <a:ext cx="4815349" cy="2403187"/>
          </a:xfrm>
        </p:spPr>
        <p:txBody>
          <a:bodyPr anchor="t">
            <a:normAutofit/>
          </a:bodyPr>
          <a:lstStyle>
            <a:lvl1pPr algn="l">
              <a:defRPr sz="4000">
                <a:solidFill>
                  <a:schemeClr val="tx1"/>
                </a:solidFill>
              </a:defRPr>
            </a:lvl1pPr>
          </a:lstStyle>
          <a:p>
            <a:r>
              <a:rPr lang="en-US"/>
              <a:t>Click to edit Master title style</a:t>
            </a:r>
            <a:endParaRPr lang="lv-LV" dirty="0"/>
          </a:p>
        </p:txBody>
      </p:sp>
      <p:sp>
        <p:nvSpPr>
          <p:cNvPr id="14" name="Apakšvirsraksts 2">
            <a:extLst>
              <a:ext uri="{FF2B5EF4-FFF2-40B4-BE49-F238E27FC236}">
                <a16:creationId xmlns:a16="http://schemas.microsoft.com/office/drawing/2014/main" id="{B683502A-8522-4F76-B391-64391F1A3AC3}"/>
              </a:ext>
            </a:extLst>
          </p:cNvPr>
          <p:cNvSpPr>
            <a:spLocks noGrp="1"/>
          </p:cNvSpPr>
          <p:nvPr>
            <p:ph type="subTitle" idx="1" hasCustomPrompt="1"/>
          </p:nvPr>
        </p:nvSpPr>
        <p:spPr>
          <a:xfrm>
            <a:off x="677588" y="4572000"/>
            <a:ext cx="3541748" cy="500357"/>
          </a:xfrm>
        </p:spPr>
        <p:txBody>
          <a:bodyPr>
            <a:norm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5" name="Teksta vietturis 9">
            <a:extLst>
              <a:ext uri="{FF2B5EF4-FFF2-40B4-BE49-F238E27FC236}">
                <a16:creationId xmlns:a16="http://schemas.microsoft.com/office/drawing/2014/main" id="{CBF96C50-DE00-41A0-906E-3A4A8FAE1204}"/>
              </a:ext>
            </a:extLst>
          </p:cNvPr>
          <p:cNvSpPr>
            <a:spLocks noGrp="1"/>
          </p:cNvSpPr>
          <p:nvPr>
            <p:ph type="body" sz="quarter" idx="12" hasCustomPrompt="1"/>
          </p:nvPr>
        </p:nvSpPr>
        <p:spPr>
          <a:xfrm>
            <a:off x="677588" y="5072357"/>
            <a:ext cx="2761818"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3" name="Teksta vietturis 2">
            <a:extLst>
              <a:ext uri="{FF2B5EF4-FFF2-40B4-BE49-F238E27FC236}">
                <a16:creationId xmlns:a16="http://schemas.microsoft.com/office/drawing/2014/main" id="{1A98638B-71FA-4E54-92A6-1E152DFCE7DB}"/>
              </a:ext>
            </a:extLst>
          </p:cNvPr>
          <p:cNvSpPr>
            <a:spLocks noGrp="1"/>
          </p:cNvSpPr>
          <p:nvPr>
            <p:ph type="body" sz="quarter" idx="15" hasCustomPrompt="1"/>
          </p:nvPr>
        </p:nvSpPr>
        <p:spPr>
          <a:xfrm>
            <a:off x="8768129" y="6408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2" name="Taisnstūris 11">
            <a:extLst>
              <a:ext uri="{FF2B5EF4-FFF2-40B4-BE49-F238E27FC236}">
                <a16:creationId xmlns:a16="http://schemas.microsoft.com/office/drawing/2014/main" id="{6C2A7088-4DF5-4A82-B0B2-63709AA3878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Grafika 9">
            <a:extLst>
              <a:ext uri="{FF2B5EF4-FFF2-40B4-BE49-F238E27FC236}">
                <a16:creationId xmlns:a16="http://schemas.microsoft.com/office/drawing/2014/main" id="{063F45EC-93FC-4F5F-B9C9-DCBF2D0E5B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19336" y="6037774"/>
            <a:ext cx="1272336" cy="450000"/>
          </a:xfrm>
          <a:prstGeom prst="rect">
            <a:avLst/>
          </a:prstGeom>
        </p:spPr>
      </p:pic>
      <p:sp>
        <p:nvSpPr>
          <p:cNvPr id="2" name="Kājenes vietturis 1">
            <a:extLst>
              <a:ext uri="{FF2B5EF4-FFF2-40B4-BE49-F238E27FC236}">
                <a16:creationId xmlns:a16="http://schemas.microsoft.com/office/drawing/2014/main" id="{71A25B09-1B7B-B705-F21C-DFA59E55B9BE}"/>
              </a:ext>
            </a:extLst>
          </p:cNvPr>
          <p:cNvSpPr>
            <a:spLocks noGrp="1"/>
          </p:cNvSpPr>
          <p:nvPr>
            <p:ph type="ftr" sz="quarter" idx="17"/>
          </p:nvPr>
        </p:nvSpPr>
        <p:spPr>
          <a:ln>
            <a:solidFill>
              <a:schemeClr val="tx1"/>
            </a:solidFill>
          </a:ln>
        </p:spPr>
        <p:txBody>
          <a:bodyPr/>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73512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bulleti_2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1019"/>
          </a:xfrm>
        </p:spPr>
        <p:txBody>
          <a:bodyPr anchor="ctr">
            <a:noAutofit/>
          </a:bodyPr>
          <a:lstStyle>
            <a:lvl1pPr algn="ctr">
              <a:defRPr sz="3600">
                <a:solidFill>
                  <a:schemeClr val="tx1"/>
                </a:solidFill>
              </a:defRPr>
            </a:lvl1pPr>
          </a:lstStyle>
          <a:p>
            <a:r>
              <a:rPr lang="lv-LV" dirty="0"/>
              <a:t>Slaida nosaukuma, tēmas vai atziņas teksts</a:t>
            </a: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1051022" y="5243359"/>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eksta vietturis 6">
            <a:extLst>
              <a:ext uri="{FF2B5EF4-FFF2-40B4-BE49-F238E27FC236}">
                <a16:creationId xmlns:a16="http://schemas.microsoft.com/office/drawing/2014/main" id="{785A10D4-8BDE-4E52-903A-ED418CE245EC}"/>
              </a:ext>
            </a:extLst>
          </p:cNvPr>
          <p:cNvSpPr>
            <a:spLocks noGrp="1"/>
          </p:cNvSpPr>
          <p:nvPr>
            <p:ph type="body" sz="quarter" idx="11" hasCustomPrompt="1"/>
          </p:nvPr>
        </p:nvSpPr>
        <p:spPr>
          <a:xfrm>
            <a:off x="4659584" y="5243359"/>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eksta vietturis 6">
            <a:extLst>
              <a:ext uri="{FF2B5EF4-FFF2-40B4-BE49-F238E27FC236}">
                <a16:creationId xmlns:a16="http://schemas.microsoft.com/office/drawing/2014/main" id="{FB7D3BA4-75F2-4C90-9113-C6553423AD7E}"/>
              </a:ext>
            </a:extLst>
          </p:cNvPr>
          <p:cNvSpPr>
            <a:spLocks noGrp="1"/>
          </p:cNvSpPr>
          <p:nvPr>
            <p:ph type="body" sz="quarter" idx="12" hasCustomPrompt="1"/>
          </p:nvPr>
        </p:nvSpPr>
        <p:spPr>
          <a:xfrm>
            <a:off x="8268147" y="5243359"/>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2016824" y="3567604"/>
            <a:ext cx="941229" cy="937387"/>
          </a:xfrm>
        </p:spPr>
        <p:txBody>
          <a:bodyPr/>
          <a:lstStyle>
            <a:lvl1pPr algn="ctr">
              <a:defRPr sz="1800">
                <a:solidFill>
                  <a:schemeClr val="tx1"/>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5625386" y="3567604"/>
            <a:ext cx="941229" cy="937387"/>
          </a:xfrm>
        </p:spPr>
        <p:txBody>
          <a:bodyPr/>
          <a:lstStyle>
            <a:lvl1pPr algn="ctr">
              <a:defRPr sz="1800">
                <a:solidFill>
                  <a:schemeClr val="tx1"/>
                </a:solidFill>
              </a:defRPr>
            </a:lvl1pPr>
          </a:lstStyle>
          <a:p>
            <a:r>
              <a:rPr lang="lv-LV" dirty="0"/>
              <a:t>Ikona</a:t>
            </a:r>
          </a:p>
        </p:txBody>
      </p:sp>
      <p:sp>
        <p:nvSpPr>
          <p:cNvPr id="20" name="Tiešsaistes attēla vietturis 11">
            <a:extLst>
              <a:ext uri="{FF2B5EF4-FFF2-40B4-BE49-F238E27FC236}">
                <a16:creationId xmlns:a16="http://schemas.microsoft.com/office/drawing/2014/main" id="{25C7EB2D-25D3-4623-9066-7E6459E88BD9}"/>
              </a:ext>
            </a:extLst>
          </p:cNvPr>
          <p:cNvSpPr>
            <a:spLocks noGrp="1"/>
          </p:cNvSpPr>
          <p:nvPr>
            <p:ph type="clipArt" sz="quarter" idx="15" hasCustomPrompt="1"/>
          </p:nvPr>
        </p:nvSpPr>
        <p:spPr>
          <a:xfrm>
            <a:off x="9233948" y="3567604"/>
            <a:ext cx="941229" cy="937387"/>
          </a:xfrm>
        </p:spPr>
        <p:txBody>
          <a:bodyPr/>
          <a:lstStyle>
            <a:lvl1pPr algn="ctr">
              <a:defRPr sz="18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01A9811B-3682-9771-F04D-216D65F10575}"/>
              </a:ext>
            </a:extLst>
          </p:cNvPr>
          <p:cNvSpPr>
            <a:spLocks noGrp="1"/>
          </p:cNvSpPr>
          <p:nvPr>
            <p:ph type="ftr" sz="quarter" idx="16"/>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556DAF9C-DE6B-3B88-3CC1-5B411F0AC174}"/>
              </a:ext>
            </a:extLst>
          </p:cNvPr>
          <p:cNvSpPr>
            <a:spLocks noGrp="1"/>
          </p:cNvSpPr>
          <p:nvPr>
            <p:ph type="sldNum" sz="quarter" idx="17"/>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10461976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ulleti_3">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96608" y="2660951"/>
            <a:ext cx="4944534" cy="1536098"/>
          </a:xfrm>
        </p:spPr>
        <p:txBody>
          <a:bodyPr anchor="ctr">
            <a:noAutofit/>
          </a:bodyPr>
          <a:lstStyle>
            <a:lvl1pPr algn="l">
              <a:lnSpc>
                <a:spcPct val="100000"/>
              </a:lnSpc>
              <a:defRPr sz="36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6">
            <a:extLst>
              <a:ext uri="{FF2B5EF4-FFF2-40B4-BE49-F238E27FC236}">
                <a16:creationId xmlns:a16="http://schemas.microsoft.com/office/drawing/2014/main" id="{6F661195-90D4-4CFE-BF92-C20C012D2BF0}"/>
              </a:ext>
            </a:extLst>
          </p:cNvPr>
          <p:cNvSpPr>
            <a:spLocks noGrp="1"/>
          </p:cNvSpPr>
          <p:nvPr>
            <p:ph type="body" sz="quarter" idx="10" hasCustomPrompt="1"/>
          </p:nvPr>
        </p:nvSpPr>
        <p:spPr>
          <a:xfrm>
            <a:off x="7983941" y="1325996"/>
            <a:ext cx="3546631"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3" name="Tiešsaistes attēla vietturis 11">
            <a:extLst>
              <a:ext uri="{FF2B5EF4-FFF2-40B4-BE49-F238E27FC236}">
                <a16:creationId xmlns:a16="http://schemas.microsoft.com/office/drawing/2014/main" id="{B72B2098-0374-4666-87D5-10CF2253AE80}"/>
              </a:ext>
            </a:extLst>
          </p:cNvPr>
          <p:cNvSpPr>
            <a:spLocks noGrp="1"/>
          </p:cNvSpPr>
          <p:nvPr>
            <p:ph type="clipArt" sz="quarter" idx="13" hasCustomPrompt="1"/>
          </p:nvPr>
        </p:nvSpPr>
        <p:spPr>
          <a:xfrm>
            <a:off x="6811561" y="1329537"/>
            <a:ext cx="707159" cy="704273"/>
          </a:xfrm>
        </p:spPr>
        <p:txBody>
          <a:bodyPr/>
          <a:lstStyle>
            <a:lvl1pPr algn="ctr">
              <a:defRPr sz="1600">
                <a:solidFill>
                  <a:schemeClr val="tx1"/>
                </a:solidFill>
              </a:defRPr>
            </a:lvl1pPr>
          </a:lstStyle>
          <a:p>
            <a:r>
              <a:rPr lang="lv-LV" dirty="0"/>
              <a:t>Ikona</a:t>
            </a:r>
          </a:p>
        </p:txBody>
      </p:sp>
      <p:sp>
        <p:nvSpPr>
          <p:cNvPr id="17" name="Teksta vietturis 6">
            <a:extLst>
              <a:ext uri="{FF2B5EF4-FFF2-40B4-BE49-F238E27FC236}">
                <a16:creationId xmlns:a16="http://schemas.microsoft.com/office/drawing/2014/main" id="{F262F143-2C3E-4C18-98CA-2A70CCF0DC86}"/>
              </a:ext>
            </a:extLst>
          </p:cNvPr>
          <p:cNvSpPr>
            <a:spLocks noGrp="1"/>
          </p:cNvSpPr>
          <p:nvPr>
            <p:ph type="body" sz="quarter" idx="14" hasCustomPrompt="1"/>
          </p:nvPr>
        </p:nvSpPr>
        <p:spPr>
          <a:xfrm>
            <a:off x="7983941" y="3073388"/>
            <a:ext cx="3546631"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iešsaistes attēla vietturis 11">
            <a:extLst>
              <a:ext uri="{FF2B5EF4-FFF2-40B4-BE49-F238E27FC236}">
                <a16:creationId xmlns:a16="http://schemas.microsoft.com/office/drawing/2014/main" id="{F437B749-EDDC-48DF-9836-3938B3531976}"/>
              </a:ext>
            </a:extLst>
          </p:cNvPr>
          <p:cNvSpPr>
            <a:spLocks noGrp="1"/>
          </p:cNvSpPr>
          <p:nvPr>
            <p:ph type="clipArt" sz="quarter" idx="15" hasCustomPrompt="1"/>
          </p:nvPr>
        </p:nvSpPr>
        <p:spPr>
          <a:xfrm>
            <a:off x="6811561" y="3076929"/>
            <a:ext cx="707159" cy="704273"/>
          </a:xfrm>
        </p:spPr>
        <p:txBody>
          <a:bodyPr/>
          <a:lstStyle>
            <a:lvl1pPr algn="ctr">
              <a:defRPr sz="1600">
                <a:solidFill>
                  <a:schemeClr val="tx1"/>
                </a:solidFill>
              </a:defRPr>
            </a:lvl1pPr>
          </a:lstStyle>
          <a:p>
            <a:r>
              <a:rPr lang="lv-LV" dirty="0"/>
              <a:t>Ikona</a:t>
            </a:r>
          </a:p>
        </p:txBody>
      </p:sp>
      <p:sp>
        <p:nvSpPr>
          <p:cNvPr id="20" name="Teksta vietturis 6">
            <a:extLst>
              <a:ext uri="{FF2B5EF4-FFF2-40B4-BE49-F238E27FC236}">
                <a16:creationId xmlns:a16="http://schemas.microsoft.com/office/drawing/2014/main" id="{032A6072-DBF7-4160-8A48-7E2D23A13A02}"/>
              </a:ext>
            </a:extLst>
          </p:cNvPr>
          <p:cNvSpPr>
            <a:spLocks noGrp="1"/>
          </p:cNvSpPr>
          <p:nvPr>
            <p:ph type="body" sz="quarter" idx="16" hasCustomPrompt="1"/>
          </p:nvPr>
        </p:nvSpPr>
        <p:spPr>
          <a:xfrm>
            <a:off x="7983941" y="4820780"/>
            <a:ext cx="3546631"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21" name="Tiešsaistes attēla vietturis 11">
            <a:extLst>
              <a:ext uri="{FF2B5EF4-FFF2-40B4-BE49-F238E27FC236}">
                <a16:creationId xmlns:a16="http://schemas.microsoft.com/office/drawing/2014/main" id="{542F2E1B-DE96-4630-ADB0-429DDA1C693C}"/>
              </a:ext>
            </a:extLst>
          </p:cNvPr>
          <p:cNvSpPr>
            <a:spLocks noGrp="1"/>
          </p:cNvSpPr>
          <p:nvPr>
            <p:ph type="clipArt" sz="quarter" idx="17" hasCustomPrompt="1"/>
          </p:nvPr>
        </p:nvSpPr>
        <p:spPr>
          <a:xfrm>
            <a:off x="6811561" y="4824321"/>
            <a:ext cx="707159" cy="704273"/>
          </a:xfrm>
        </p:spPr>
        <p:txBody>
          <a:bodyPr/>
          <a:lstStyle>
            <a:lvl1pPr algn="ctr">
              <a:defRPr sz="16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94EE71D2-9698-DB17-84CB-083D790D151B}"/>
              </a:ext>
            </a:extLst>
          </p:cNvPr>
          <p:cNvSpPr>
            <a:spLocks noGrp="1"/>
          </p:cNvSpPr>
          <p:nvPr>
            <p:ph type="ftr" sz="quarter" idx="18"/>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A8C35507-5463-6299-DB35-35B1C8E36394}"/>
              </a:ext>
            </a:extLst>
          </p:cNvPr>
          <p:cNvSpPr>
            <a:spLocks noGrp="1"/>
          </p:cNvSpPr>
          <p:nvPr>
            <p:ph type="sldNum" sz="quarter" idx="19"/>
          </p:nvPr>
        </p:nvSpPr>
        <p:spPr/>
        <p:txBody>
          <a:bodyPr/>
          <a:lstStyle>
            <a:lvl1pPr>
              <a:defRPr>
                <a:solidFill>
                  <a:schemeClr val="tx2"/>
                </a:solidFill>
              </a:defRPr>
            </a:lvl1pPr>
          </a:lstStyle>
          <a:p>
            <a:fld id="{0C9F65A0-2F09-4141-8FCD-F0391BF63056}" type="slidenum">
              <a:rPr lang="lv-LV" smtClean="0"/>
              <a:pPr/>
              <a:t>‹#›</a:t>
            </a:fld>
            <a:endParaRPr lang="lv-LV"/>
          </a:p>
        </p:txBody>
      </p:sp>
      <p:pic>
        <p:nvPicPr>
          <p:cNvPr id="15" name="Grafika 14">
            <a:extLst>
              <a:ext uri="{FF2B5EF4-FFF2-40B4-BE49-F238E27FC236}">
                <a16:creationId xmlns:a16="http://schemas.microsoft.com/office/drawing/2014/main" id="{A7B39CEB-8401-17CE-21F1-30DE8B584E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4067441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bulleti_3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96608" y="2660951"/>
            <a:ext cx="4944534" cy="1536098"/>
          </a:xfrm>
        </p:spPr>
        <p:txBody>
          <a:bodyPr anchor="ctr">
            <a:noAutofit/>
          </a:bodyPr>
          <a:lstStyle>
            <a:lvl1pPr algn="l">
              <a:lnSpc>
                <a:spcPct val="100000"/>
              </a:lnSpc>
              <a:defRPr sz="36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6">
            <a:extLst>
              <a:ext uri="{FF2B5EF4-FFF2-40B4-BE49-F238E27FC236}">
                <a16:creationId xmlns:a16="http://schemas.microsoft.com/office/drawing/2014/main" id="{6F661195-90D4-4CFE-BF92-C20C012D2BF0}"/>
              </a:ext>
            </a:extLst>
          </p:cNvPr>
          <p:cNvSpPr>
            <a:spLocks noGrp="1"/>
          </p:cNvSpPr>
          <p:nvPr>
            <p:ph type="body" sz="quarter" idx="10" hasCustomPrompt="1"/>
          </p:nvPr>
        </p:nvSpPr>
        <p:spPr>
          <a:xfrm>
            <a:off x="7983941" y="1325996"/>
            <a:ext cx="3552727"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3" name="Tiešsaistes attēla vietturis 11">
            <a:extLst>
              <a:ext uri="{FF2B5EF4-FFF2-40B4-BE49-F238E27FC236}">
                <a16:creationId xmlns:a16="http://schemas.microsoft.com/office/drawing/2014/main" id="{B72B2098-0374-4666-87D5-10CF2253AE80}"/>
              </a:ext>
            </a:extLst>
          </p:cNvPr>
          <p:cNvSpPr>
            <a:spLocks noGrp="1"/>
          </p:cNvSpPr>
          <p:nvPr>
            <p:ph type="clipArt" sz="quarter" idx="13" hasCustomPrompt="1"/>
          </p:nvPr>
        </p:nvSpPr>
        <p:spPr>
          <a:xfrm>
            <a:off x="6811561" y="1329537"/>
            <a:ext cx="707159" cy="704273"/>
          </a:xfrm>
        </p:spPr>
        <p:txBody>
          <a:bodyPr/>
          <a:lstStyle>
            <a:lvl1pPr algn="ctr">
              <a:defRPr sz="1600">
                <a:solidFill>
                  <a:schemeClr val="tx1"/>
                </a:solidFill>
              </a:defRPr>
            </a:lvl1pPr>
          </a:lstStyle>
          <a:p>
            <a:r>
              <a:rPr lang="lv-LV" dirty="0"/>
              <a:t>Ikona</a:t>
            </a:r>
          </a:p>
        </p:txBody>
      </p:sp>
      <p:sp>
        <p:nvSpPr>
          <p:cNvPr id="17" name="Teksta vietturis 6">
            <a:extLst>
              <a:ext uri="{FF2B5EF4-FFF2-40B4-BE49-F238E27FC236}">
                <a16:creationId xmlns:a16="http://schemas.microsoft.com/office/drawing/2014/main" id="{F262F143-2C3E-4C18-98CA-2A70CCF0DC86}"/>
              </a:ext>
            </a:extLst>
          </p:cNvPr>
          <p:cNvSpPr>
            <a:spLocks noGrp="1"/>
          </p:cNvSpPr>
          <p:nvPr>
            <p:ph type="body" sz="quarter" idx="14" hasCustomPrompt="1"/>
          </p:nvPr>
        </p:nvSpPr>
        <p:spPr>
          <a:xfrm>
            <a:off x="7983941" y="3073388"/>
            <a:ext cx="3552727"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iešsaistes attēla vietturis 11">
            <a:extLst>
              <a:ext uri="{FF2B5EF4-FFF2-40B4-BE49-F238E27FC236}">
                <a16:creationId xmlns:a16="http://schemas.microsoft.com/office/drawing/2014/main" id="{F437B749-EDDC-48DF-9836-3938B3531976}"/>
              </a:ext>
            </a:extLst>
          </p:cNvPr>
          <p:cNvSpPr>
            <a:spLocks noGrp="1"/>
          </p:cNvSpPr>
          <p:nvPr>
            <p:ph type="clipArt" sz="quarter" idx="15" hasCustomPrompt="1"/>
          </p:nvPr>
        </p:nvSpPr>
        <p:spPr>
          <a:xfrm>
            <a:off x="6811561" y="3076929"/>
            <a:ext cx="707159" cy="704273"/>
          </a:xfrm>
        </p:spPr>
        <p:txBody>
          <a:bodyPr/>
          <a:lstStyle>
            <a:lvl1pPr algn="ctr">
              <a:defRPr sz="1600">
                <a:solidFill>
                  <a:schemeClr val="tx1"/>
                </a:solidFill>
              </a:defRPr>
            </a:lvl1pPr>
          </a:lstStyle>
          <a:p>
            <a:r>
              <a:rPr lang="lv-LV" dirty="0"/>
              <a:t>Ikona</a:t>
            </a:r>
          </a:p>
        </p:txBody>
      </p:sp>
      <p:sp>
        <p:nvSpPr>
          <p:cNvPr id="20" name="Teksta vietturis 6">
            <a:extLst>
              <a:ext uri="{FF2B5EF4-FFF2-40B4-BE49-F238E27FC236}">
                <a16:creationId xmlns:a16="http://schemas.microsoft.com/office/drawing/2014/main" id="{032A6072-DBF7-4160-8A48-7E2D23A13A02}"/>
              </a:ext>
            </a:extLst>
          </p:cNvPr>
          <p:cNvSpPr>
            <a:spLocks noGrp="1"/>
          </p:cNvSpPr>
          <p:nvPr>
            <p:ph type="body" sz="quarter" idx="16" hasCustomPrompt="1"/>
          </p:nvPr>
        </p:nvSpPr>
        <p:spPr>
          <a:xfrm>
            <a:off x="7983941" y="4820780"/>
            <a:ext cx="3552727"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21" name="Tiešsaistes attēla vietturis 11">
            <a:extLst>
              <a:ext uri="{FF2B5EF4-FFF2-40B4-BE49-F238E27FC236}">
                <a16:creationId xmlns:a16="http://schemas.microsoft.com/office/drawing/2014/main" id="{542F2E1B-DE96-4630-ADB0-429DDA1C693C}"/>
              </a:ext>
            </a:extLst>
          </p:cNvPr>
          <p:cNvSpPr>
            <a:spLocks noGrp="1"/>
          </p:cNvSpPr>
          <p:nvPr>
            <p:ph type="clipArt" sz="quarter" idx="17" hasCustomPrompt="1"/>
          </p:nvPr>
        </p:nvSpPr>
        <p:spPr>
          <a:xfrm>
            <a:off x="6811561" y="4824321"/>
            <a:ext cx="707159" cy="704273"/>
          </a:xfrm>
        </p:spPr>
        <p:txBody>
          <a:bodyPr/>
          <a:lstStyle>
            <a:lvl1pPr algn="ctr">
              <a:defRPr sz="16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697D5D5E-2907-96FF-9199-282633054B6A}"/>
              </a:ext>
            </a:extLst>
          </p:cNvPr>
          <p:cNvSpPr>
            <a:spLocks noGrp="1"/>
          </p:cNvSpPr>
          <p:nvPr>
            <p:ph type="ftr" sz="quarter" idx="18"/>
          </p:nvPr>
        </p:nvSpPr>
        <p:spPr>
          <a:xfrm>
            <a:off x="4944000" y="6282000"/>
            <a:ext cx="2304000" cy="365125"/>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FF860588-CFBA-92FC-2199-9F78F4FA73AA}"/>
              </a:ext>
            </a:extLst>
          </p:cNvPr>
          <p:cNvSpPr>
            <a:spLocks noGrp="1"/>
          </p:cNvSpPr>
          <p:nvPr>
            <p:ph type="sldNum" sz="quarter" idx="19"/>
          </p:nvPr>
        </p:nvSpPr>
        <p:spPr/>
        <p:txBody>
          <a:bodyPr/>
          <a:lstStyle>
            <a:lvl1pPr>
              <a:defRPr>
                <a:solidFill>
                  <a:schemeClr val="tx2"/>
                </a:solidFill>
              </a:defRPr>
            </a:lvl1pPr>
          </a:lstStyle>
          <a:p>
            <a:fld id="{0C9F65A0-2F09-4141-8FCD-F0391BF63056}" type="slidenum">
              <a:rPr lang="lv-LV" smtClean="0"/>
              <a:pPr/>
              <a:t>‹#›</a:t>
            </a:fld>
            <a:endParaRPr lang="lv-LV"/>
          </a:p>
        </p:txBody>
      </p:sp>
      <p:pic>
        <p:nvPicPr>
          <p:cNvPr id="15" name="Grafika 14">
            <a:extLst>
              <a:ext uri="{FF2B5EF4-FFF2-40B4-BE49-F238E27FC236}">
                <a16:creationId xmlns:a16="http://schemas.microsoft.com/office/drawing/2014/main" id="{8AB6FF87-4351-20DD-4115-5CB211179D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40147278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37" name="Taisnstūris 36">
            <a:extLst>
              <a:ext uri="{FF2B5EF4-FFF2-40B4-BE49-F238E27FC236}">
                <a16:creationId xmlns:a16="http://schemas.microsoft.com/office/drawing/2014/main" id="{37AA131B-96F1-5A5A-F3F0-DFF5E1EBE496}"/>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ksta vietturis 13">
            <a:extLst>
              <a:ext uri="{FF2B5EF4-FFF2-40B4-BE49-F238E27FC236}">
                <a16:creationId xmlns:a16="http://schemas.microsoft.com/office/drawing/2014/main" id="{5B62F811-623B-4968-D678-3DB3CE781A77}"/>
              </a:ext>
            </a:extLst>
          </p:cNvPr>
          <p:cNvSpPr>
            <a:spLocks noGrp="1"/>
          </p:cNvSpPr>
          <p:nvPr>
            <p:ph type="body" sz="quarter" idx="13" hasCustomPrompt="1"/>
          </p:nvPr>
        </p:nvSpPr>
        <p:spPr>
          <a:xfrm>
            <a:off x="655332" y="3429000"/>
            <a:ext cx="3271626" cy="2681177"/>
          </a:xfrm>
        </p:spPr>
        <p:txBody>
          <a:bodyPr anchor="t">
            <a:noAutofit/>
          </a:bodyPr>
          <a:lstStyle>
            <a:lvl1pPr algn="ct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40" name="Teksta vietturis 39">
            <a:extLst>
              <a:ext uri="{FF2B5EF4-FFF2-40B4-BE49-F238E27FC236}">
                <a16:creationId xmlns:a16="http://schemas.microsoft.com/office/drawing/2014/main" id="{BADB8E67-686A-B78B-1BFD-31838868B701}"/>
              </a:ext>
            </a:extLst>
          </p:cNvPr>
          <p:cNvSpPr>
            <a:spLocks noGrp="1"/>
          </p:cNvSpPr>
          <p:nvPr>
            <p:ph type="body" sz="quarter" idx="36" hasCustomPrompt="1"/>
          </p:nvPr>
        </p:nvSpPr>
        <p:spPr>
          <a:xfrm>
            <a:off x="655332" y="2824280"/>
            <a:ext cx="3271626" cy="471962"/>
          </a:xfrm>
        </p:spPr>
        <p:txBody>
          <a:bodyPr anchor="ctr"/>
          <a:lstStyle>
            <a:lvl1pPr algn="ctr">
              <a:defRPr sz="2000" b="1">
                <a:solidFill>
                  <a:schemeClr val="tx1"/>
                </a:solidFill>
              </a:defRPr>
            </a:lvl1pPr>
            <a:lvl2pPr>
              <a:defRPr sz="1800"/>
            </a:lvl2pPr>
            <a:lvl3pPr>
              <a:defRPr sz="1800"/>
            </a:lvl3pPr>
            <a:lvl4pPr>
              <a:defRPr sz="1800"/>
            </a:lvl4pPr>
            <a:lvl5pPr>
              <a:defRPr sz="1800"/>
            </a:lvl5pPr>
          </a:lstStyle>
          <a:p>
            <a:pPr lvl="0"/>
            <a:r>
              <a:rPr lang="lv-LV" dirty="0"/>
              <a:t>Tēma numur viens</a:t>
            </a:r>
          </a:p>
        </p:txBody>
      </p:sp>
      <p:sp>
        <p:nvSpPr>
          <p:cNvPr id="38" name="Virsraksts 3">
            <a:extLst>
              <a:ext uri="{FF2B5EF4-FFF2-40B4-BE49-F238E27FC236}">
                <a16:creationId xmlns:a16="http://schemas.microsoft.com/office/drawing/2014/main" id="{C072A6AE-CB72-801F-C872-48D5911A1845}"/>
              </a:ext>
            </a:extLst>
          </p:cNvPr>
          <p:cNvSpPr>
            <a:spLocks noGrp="1"/>
          </p:cNvSpPr>
          <p:nvPr>
            <p:ph type="title"/>
          </p:nvPr>
        </p:nvSpPr>
        <p:spPr>
          <a:xfrm>
            <a:off x="647999" y="180000"/>
            <a:ext cx="10882571" cy="1051200"/>
          </a:xfrm>
        </p:spPr>
        <p:txBody>
          <a:bodyPr/>
          <a:lstStyle>
            <a:lvl1pPr>
              <a:defRPr sz="3600">
                <a:solidFill>
                  <a:schemeClr val="tx1"/>
                </a:solidFill>
              </a:defRPr>
            </a:lvl1pPr>
          </a:lstStyle>
          <a:p>
            <a:r>
              <a:rPr lang="lv-LV" dirty="0"/>
              <a:t>Rediģēt šablona virsraksta stilu</a:t>
            </a:r>
          </a:p>
        </p:txBody>
      </p:sp>
      <p:sp>
        <p:nvSpPr>
          <p:cNvPr id="11" name="Tiešsaistes attēla vietturis 5">
            <a:extLst>
              <a:ext uri="{FF2B5EF4-FFF2-40B4-BE49-F238E27FC236}">
                <a16:creationId xmlns:a16="http://schemas.microsoft.com/office/drawing/2014/main" id="{A38E0A26-C614-08E2-21F2-46B15ACBF35E}"/>
              </a:ext>
            </a:extLst>
          </p:cNvPr>
          <p:cNvSpPr>
            <a:spLocks noGrp="1"/>
          </p:cNvSpPr>
          <p:nvPr>
            <p:ph type="clipArt" sz="quarter" idx="10" hasCustomPrompt="1"/>
          </p:nvPr>
        </p:nvSpPr>
        <p:spPr>
          <a:xfrm>
            <a:off x="1867680" y="1668946"/>
            <a:ext cx="846931" cy="846932"/>
          </a:xfrm>
          <a:noFill/>
        </p:spPr>
        <p:txBody>
          <a:bodyPr/>
          <a:lstStyle>
            <a:lvl1pPr algn="ctr">
              <a:defRPr sz="1400">
                <a:solidFill>
                  <a:schemeClr val="tx1"/>
                </a:solidFill>
              </a:defRPr>
            </a:lvl1pPr>
          </a:lstStyle>
          <a:p>
            <a:r>
              <a:rPr lang="lv-LV" dirty="0"/>
              <a:t>ikona</a:t>
            </a:r>
          </a:p>
        </p:txBody>
      </p:sp>
      <p:sp>
        <p:nvSpPr>
          <p:cNvPr id="42" name="Teksta vietturis 13">
            <a:extLst>
              <a:ext uri="{FF2B5EF4-FFF2-40B4-BE49-F238E27FC236}">
                <a16:creationId xmlns:a16="http://schemas.microsoft.com/office/drawing/2014/main" id="{056F33A5-49AC-27B6-ACB3-494CA2860F5F}"/>
              </a:ext>
            </a:extLst>
          </p:cNvPr>
          <p:cNvSpPr>
            <a:spLocks noGrp="1"/>
          </p:cNvSpPr>
          <p:nvPr>
            <p:ph type="body" sz="quarter" idx="37" hasCustomPrompt="1"/>
          </p:nvPr>
        </p:nvSpPr>
        <p:spPr>
          <a:xfrm>
            <a:off x="4479800" y="3427332"/>
            <a:ext cx="3271626" cy="2681177"/>
          </a:xfrm>
        </p:spPr>
        <p:txBody>
          <a:bodyPr anchor="t">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43" name="Teksta vietturis 39">
            <a:extLst>
              <a:ext uri="{FF2B5EF4-FFF2-40B4-BE49-F238E27FC236}">
                <a16:creationId xmlns:a16="http://schemas.microsoft.com/office/drawing/2014/main" id="{21BBBC2D-1F39-725B-907F-CDA936050253}"/>
              </a:ext>
            </a:extLst>
          </p:cNvPr>
          <p:cNvSpPr>
            <a:spLocks noGrp="1"/>
          </p:cNvSpPr>
          <p:nvPr>
            <p:ph type="body" sz="quarter" idx="38" hasCustomPrompt="1"/>
          </p:nvPr>
        </p:nvSpPr>
        <p:spPr>
          <a:xfrm>
            <a:off x="4479800" y="2822612"/>
            <a:ext cx="3271626" cy="471962"/>
          </a:xfrm>
        </p:spPr>
        <p:txBody>
          <a:bodyPr anchor="ctr"/>
          <a:lstStyle>
            <a:lvl1pPr algn="ctr">
              <a:defRPr sz="2000" b="1">
                <a:solidFill>
                  <a:schemeClr val="tx1"/>
                </a:solidFill>
              </a:defRPr>
            </a:lvl1pPr>
            <a:lvl2pPr>
              <a:defRPr sz="1800"/>
            </a:lvl2pPr>
            <a:lvl3pPr>
              <a:defRPr sz="1800"/>
            </a:lvl3pPr>
            <a:lvl4pPr>
              <a:defRPr sz="1800"/>
            </a:lvl4pPr>
            <a:lvl5pPr>
              <a:defRPr sz="1800"/>
            </a:lvl5pPr>
          </a:lstStyle>
          <a:p>
            <a:pPr lvl="0"/>
            <a:r>
              <a:rPr lang="lv-LV" dirty="0"/>
              <a:t>Tēma numur divi</a:t>
            </a:r>
          </a:p>
        </p:txBody>
      </p:sp>
      <p:sp>
        <p:nvSpPr>
          <p:cNvPr id="44" name="Tiešsaistes attēla vietturis 5">
            <a:extLst>
              <a:ext uri="{FF2B5EF4-FFF2-40B4-BE49-F238E27FC236}">
                <a16:creationId xmlns:a16="http://schemas.microsoft.com/office/drawing/2014/main" id="{21E68105-E470-6438-CDCD-906F2F537B7B}"/>
              </a:ext>
            </a:extLst>
          </p:cNvPr>
          <p:cNvSpPr>
            <a:spLocks noGrp="1"/>
          </p:cNvSpPr>
          <p:nvPr>
            <p:ph type="clipArt" sz="quarter" idx="39" hasCustomPrompt="1"/>
          </p:nvPr>
        </p:nvSpPr>
        <p:spPr>
          <a:xfrm>
            <a:off x="5692148" y="1667278"/>
            <a:ext cx="846931" cy="846932"/>
          </a:xfrm>
          <a:noFill/>
        </p:spPr>
        <p:txBody>
          <a:bodyPr/>
          <a:lstStyle>
            <a:lvl1pPr algn="ctr">
              <a:defRPr sz="1400">
                <a:solidFill>
                  <a:schemeClr val="tx1"/>
                </a:solidFill>
              </a:defRPr>
            </a:lvl1pPr>
          </a:lstStyle>
          <a:p>
            <a:r>
              <a:rPr lang="lv-LV" dirty="0"/>
              <a:t>ikona</a:t>
            </a:r>
          </a:p>
        </p:txBody>
      </p:sp>
      <p:sp>
        <p:nvSpPr>
          <p:cNvPr id="50" name="Teksta vietturis 13">
            <a:extLst>
              <a:ext uri="{FF2B5EF4-FFF2-40B4-BE49-F238E27FC236}">
                <a16:creationId xmlns:a16="http://schemas.microsoft.com/office/drawing/2014/main" id="{944ACA7F-E4B8-6B22-F3D6-83F775F2FCC0}"/>
              </a:ext>
            </a:extLst>
          </p:cNvPr>
          <p:cNvSpPr>
            <a:spLocks noGrp="1"/>
          </p:cNvSpPr>
          <p:nvPr>
            <p:ph type="body" sz="quarter" idx="40" hasCustomPrompt="1"/>
          </p:nvPr>
        </p:nvSpPr>
        <p:spPr>
          <a:xfrm>
            <a:off x="8258944" y="3427332"/>
            <a:ext cx="3271626" cy="2681177"/>
          </a:xfrm>
        </p:spPr>
        <p:txBody>
          <a:bodyPr anchor="t">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51" name="Teksta vietturis 39">
            <a:extLst>
              <a:ext uri="{FF2B5EF4-FFF2-40B4-BE49-F238E27FC236}">
                <a16:creationId xmlns:a16="http://schemas.microsoft.com/office/drawing/2014/main" id="{0B5D626E-75D7-6EE4-7524-6596373E9908}"/>
              </a:ext>
            </a:extLst>
          </p:cNvPr>
          <p:cNvSpPr>
            <a:spLocks noGrp="1"/>
          </p:cNvSpPr>
          <p:nvPr>
            <p:ph type="body" sz="quarter" idx="41" hasCustomPrompt="1"/>
          </p:nvPr>
        </p:nvSpPr>
        <p:spPr>
          <a:xfrm>
            <a:off x="8258944" y="2822612"/>
            <a:ext cx="3271626" cy="471962"/>
          </a:xfrm>
        </p:spPr>
        <p:txBody>
          <a:bodyPr anchor="ctr"/>
          <a:lstStyle>
            <a:lvl1pPr algn="ctr">
              <a:defRPr sz="2000" b="1">
                <a:solidFill>
                  <a:schemeClr val="tx1"/>
                </a:solidFill>
              </a:defRPr>
            </a:lvl1pPr>
            <a:lvl2pPr>
              <a:defRPr sz="1800"/>
            </a:lvl2pPr>
            <a:lvl3pPr>
              <a:defRPr sz="1800"/>
            </a:lvl3pPr>
            <a:lvl4pPr>
              <a:defRPr sz="1800"/>
            </a:lvl4pPr>
            <a:lvl5pPr>
              <a:defRPr sz="1800"/>
            </a:lvl5pPr>
          </a:lstStyle>
          <a:p>
            <a:pPr lvl="0"/>
            <a:r>
              <a:rPr lang="lv-LV" dirty="0"/>
              <a:t>Tēma numur trīs</a:t>
            </a:r>
          </a:p>
        </p:txBody>
      </p:sp>
      <p:sp>
        <p:nvSpPr>
          <p:cNvPr id="52" name="Tiešsaistes attēla vietturis 5">
            <a:extLst>
              <a:ext uri="{FF2B5EF4-FFF2-40B4-BE49-F238E27FC236}">
                <a16:creationId xmlns:a16="http://schemas.microsoft.com/office/drawing/2014/main" id="{83BBEEBE-0C4A-8E44-B0FA-B79B61D252D4}"/>
              </a:ext>
            </a:extLst>
          </p:cNvPr>
          <p:cNvSpPr>
            <a:spLocks noGrp="1"/>
          </p:cNvSpPr>
          <p:nvPr>
            <p:ph type="clipArt" sz="quarter" idx="42" hasCustomPrompt="1"/>
          </p:nvPr>
        </p:nvSpPr>
        <p:spPr>
          <a:xfrm>
            <a:off x="9494878" y="1667278"/>
            <a:ext cx="846931" cy="846932"/>
          </a:xfrm>
          <a:noFill/>
        </p:spPr>
        <p:txBody>
          <a:bodyPr/>
          <a:lstStyle>
            <a:lvl1pPr algn="ctr">
              <a:defRPr sz="1400">
                <a:solidFill>
                  <a:schemeClr val="tx1"/>
                </a:solidFill>
              </a:defRPr>
            </a:lvl1pPr>
          </a:lstStyle>
          <a:p>
            <a:r>
              <a:rPr lang="lv-LV" dirty="0"/>
              <a:t>ikona</a:t>
            </a:r>
          </a:p>
        </p:txBody>
      </p:sp>
      <p:pic>
        <p:nvPicPr>
          <p:cNvPr id="2" name="Grafika 1">
            <a:extLst>
              <a:ext uri="{FF2B5EF4-FFF2-40B4-BE49-F238E27FC236}">
                <a16:creationId xmlns:a16="http://schemas.microsoft.com/office/drawing/2014/main" id="{1D784617-FD7B-2B86-0413-80EE7A0F48D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30172059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37" name="Taisnstūris 36">
            <a:extLst>
              <a:ext uri="{FF2B5EF4-FFF2-40B4-BE49-F238E27FC236}">
                <a16:creationId xmlns:a16="http://schemas.microsoft.com/office/drawing/2014/main" id="{37AA131B-96F1-5A5A-F3F0-DFF5E1EBE496}"/>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ksta vietturis 13">
            <a:extLst>
              <a:ext uri="{FF2B5EF4-FFF2-40B4-BE49-F238E27FC236}">
                <a16:creationId xmlns:a16="http://schemas.microsoft.com/office/drawing/2014/main" id="{5B62F811-623B-4968-D678-3DB3CE781A77}"/>
              </a:ext>
            </a:extLst>
          </p:cNvPr>
          <p:cNvSpPr>
            <a:spLocks noGrp="1"/>
          </p:cNvSpPr>
          <p:nvPr>
            <p:ph type="body" sz="quarter" idx="13" hasCustomPrompt="1"/>
          </p:nvPr>
        </p:nvSpPr>
        <p:spPr>
          <a:xfrm>
            <a:off x="655332" y="3429000"/>
            <a:ext cx="3271626" cy="2681177"/>
          </a:xfrm>
        </p:spPr>
        <p:txBody>
          <a:bodyPr anchor="t">
            <a:noAutofit/>
          </a:bodyPr>
          <a:lstStyle>
            <a:lvl1pPr algn="ct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pic>
        <p:nvPicPr>
          <p:cNvPr id="20" name="Grafika 19">
            <a:extLst>
              <a:ext uri="{FF2B5EF4-FFF2-40B4-BE49-F238E27FC236}">
                <a16:creationId xmlns:a16="http://schemas.microsoft.com/office/drawing/2014/main" id="{8AC0849B-A964-01DE-2BEC-CE233F1C5F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0" name="Teksta vietturis 39">
            <a:extLst>
              <a:ext uri="{FF2B5EF4-FFF2-40B4-BE49-F238E27FC236}">
                <a16:creationId xmlns:a16="http://schemas.microsoft.com/office/drawing/2014/main" id="{BADB8E67-686A-B78B-1BFD-31838868B701}"/>
              </a:ext>
            </a:extLst>
          </p:cNvPr>
          <p:cNvSpPr>
            <a:spLocks noGrp="1"/>
          </p:cNvSpPr>
          <p:nvPr>
            <p:ph type="body" sz="quarter" idx="36" hasCustomPrompt="1"/>
          </p:nvPr>
        </p:nvSpPr>
        <p:spPr>
          <a:xfrm>
            <a:off x="655332" y="2824280"/>
            <a:ext cx="3271626" cy="471962"/>
          </a:xfrm>
        </p:spPr>
        <p:txBody>
          <a:bodyPr anchor="ctr"/>
          <a:lstStyle>
            <a:lvl1pPr algn="ctr">
              <a:defRPr sz="2000" b="1"/>
            </a:lvl1pPr>
            <a:lvl2pPr>
              <a:defRPr sz="1800"/>
            </a:lvl2pPr>
            <a:lvl3pPr>
              <a:defRPr sz="1800"/>
            </a:lvl3pPr>
            <a:lvl4pPr>
              <a:defRPr sz="1800"/>
            </a:lvl4pPr>
            <a:lvl5pPr>
              <a:defRPr sz="1800"/>
            </a:lvl5pPr>
          </a:lstStyle>
          <a:p>
            <a:pPr lvl="0"/>
            <a:r>
              <a:rPr lang="lv-LV" dirty="0"/>
              <a:t>Tēma numur viens</a:t>
            </a:r>
          </a:p>
        </p:txBody>
      </p:sp>
      <p:sp>
        <p:nvSpPr>
          <p:cNvPr id="38" name="Virsraksts 3">
            <a:extLst>
              <a:ext uri="{FF2B5EF4-FFF2-40B4-BE49-F238E27FC236}">
                <a16:creationId xmlns:a16="http://schemas.microsoft.com/office/drawing/2014/main" id="{C072A6AE-CB72-801F-C872-48D5911A1845}"/>
              </a:ext>
            </a:extLst>
          </p:cNvPr>
          <p:cNvSpPr>
            <a:spLocks noGrp="1"/>
          </p:cNvSpPr>
          <p:nvPr>
            <p:ph type="title"/>
          </p:nvPr>
        </p:nvSpPr>
        <p:spPr>
          <a:xfrm>
            <a:off x="647999" y="180000"/>
            <a:ext cx="10882571" cy="1051200"/>
          </a:xfrm>
        </p:spPr>
        <p:txBody>
          <a:bodyPr/>
          <a:lstStyle>
            <a:lvl1pPr>
              <a:defRPr sz="3600"/>
            </a:lvl1pPr>
          </a:lstStyle>
          <a:p>
            <a:r>
              <a:rPr lang="lv-LV" dirty="0"/>
              <a:t>Rediģēt šablona virsraksta stilu</a:t>
            </a:r>
          </a:p>
        </p:txBody>
      </p:sp>
      <p:sp>
        <p:nvSpPr>
          <p:cNvPr id="11" name="Tiešsaistes attēla vietturis 5">
            <a:extLst>
              <a:ext uri="{FF2B5EF4-FFF2-40B4-BE49-F238E27FC236}">
                <a16:creationId xmlns:a16="http://schemas.microsoft.com/office/drawing/2014/main" id="{A38E0A26-C614-08E2-21F2-46B15ACBF35E}"/>
              </a:ext>
            </a:extLst>
          </p:cNvPr>
          <p:cNvSpPr>
            <a:spLocks noGrp="1"/>
          </p:cNvSpPr>
          <p:nvPr>
            <p:ph type="clipArt" sz="quarter" idx="10" hasCustomPrompt="1"/>
          </p:nvPr>
        </p:nvSpPr>
        <p:spPr>
          <a:xfrm>
            <a:off x="1867680" y="1668946"/>
            <a:ext cx="846931" cy="846932"/>
          </a:xfrm>
          <a:noFill/>
        </p:spPr>
        <p:txBody>
          <a:bodyPr/>
          <a:lstStyle>
            <a:lvl1pPr algn="ctr">
              <a:defRPr sz="1400">
                <a:solidFill>
                  <a:schemeClr val="tx1"/>
                </a:solidFill>
              </a:defRPr>
            </a:lvl1pPr>
          </a:lstStyle>
          <a:p>
            <a:r>
              <a:rPr lang="lv-LV" dirty="0"/>
              <a:t>ikona</a:t>
            </a:r>
          </a:p>
        </p:txBody>
      </p:sp>
      <p:sp>
        <p:nvSpPr>
          <p:cNvPr id="42" name="Teksta vietturis 13">
            <a:extLst>
              <a:ext uri="{FF2B5EF4-FFF2-40B4-BE49-F238E27FC236}">
                <a16:creationId xmlns:a16="http://schemas.microsoft.com/office/drawing/2014/main" id="{056F33A5-49AC-27B6-ACB3-494CA2860F5F}"/>
              </a:ext>
            </a:extLst>
          </p:cNvPr>
          <p:cNvSpPr>
            <a:spLocks noGrp="1"/>
          </p:cNvSpPr>
          <p:nvPr>
            <p:ph type="body" sz="quarter" idx="37" hasCustomPrompt="1"/>
          </p:nvPr>
        </p:nvSpPr>
        <p:spPr>
          <a:xfrm>
            <a:off x="4479800" y="3427332"/>
            <a:ext cx="3271626" cy="2681177"/>
          </a:xfrm>
        </p:spPr>
        <p:txBody>
          <a:bodyPr anchor="t">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43" name="Teksta vietturis 39">
            <a:extLst>
              <a:ext uri="{FF2B5EF4-FFF2-40B4-BE49-F238E27FC236}">
                <a16:creationId xmlns:a16="http://schemas.microsoft.com/office/drawing/2014/main" id="{21BBBC2D-1F39-725B-907F-CDA936050253}"/>
              </a:ext>
            </a:extLst>
          </p:cNvPr>
          <p:cNvSpPr>
            <a:spLocks noGrp="1"/>
          </p:cNvSpPr>
          <p:nvPr>
            <p:ph type="body" sz="quarter" idx="38" hasCustomPrompt="1"/>
          </p:nvPr>
        </p:nvSpPr>
        <p:spPr>
          <a:xfrm>
            <a:off x="4479800" y="2822612"/>
            <a:ext cx="3271626" cy="471962"/>
          </a:xfrm>
        </p:spPr>
        <p:txBody>
          <a:bodyPr anchor="ctr"/>
          <a:lstStyle>
            <a:lvl1pPr algn="ctr">
              <a:defRPr sz="2000" b="1"/>
            </a:lvl1pPr>
            <a:lvl2pPr>
              <a:defRPr sz="1800"/>
            </a:lvl2pPr>
            <a:lvl3pPr>
              <a:defRPr sz="1800"/>
            </a:lvl3pPr>
            <a:lvl4pPr>
              <a:defRPr sz="1800"/>
            </a:lvl4pPr>
            <a:lvl5pPr>
              <a:defRPr sz="1800"/>
            </a:lvl5pPr>
          </a:lstStyle>
          <a:p>
            <a:pPr lvl="0"/>
            <a:r>
              <a:rPr lang="lv-LV" dirty="0"/>
              <a:t>Tēma numur divi</a:t>
            </a:r>
          </a:p>
        </p:txBody>
      </p:sp>
      <p:sp>
        <p:nvSpPr>
          <p:cNvPr id="44" name="Tiešsaistes attēla vietturis 5">
            <a:extLst>
              <a:ext uri="{FF2B5EF4-FFF2-40B4-BE49-F238E27FC236}">
                <a16:creationId xmlns:a16="http://schemas.microsoft.com/office/drawing/2014/main" id="{21E68105-E470-6438-CDCD-906F2F537B7B}"/>
              </a:ext>
            </a:extLst>
          </p:cNvPr>
          <p:cNvSpPr>
            <a:spLocks noGrp="1"/>
          </p:cNvSpPr>
          <p:nvPr>
            <p:ph type="clipArt" sz="quarter" idx="39" hasCustomPrompt="1"/>
          </p:nvPr>
        </p:nvSpPr>
        <p:spPr>
          <a:xfrm>
            <a:off x="5692148" y="1667278"/>
            <a:ext cx="846931" cy="846932"/>
          </a:xfrm>
          <a:noFill/>
        </p:spPr>
        <p:txBody>
          <a:bodyPr/>
          <a:lstStyle>
            <a:lvl1pPr algn="ctr">
              <a:defRPr sz="1400">
                <a:solidFill>
                  <a:schemeClr val="tx1"/>
                </a:solidFill>
              </a:defRPr>
            </a:lvl1pPr>
          </a:lstStyle>
          <a:p>
            <a:r>
              <a:rPr lang="lv-LV" dirty="0"/>
              <a:t>ikona</a:t>
            </a:r>
          </a:p>
        </p:txBody>
      </p:sp>
      <p:sp>
        <p:nvSpPr>
          <p:cNvPr id="50" name="Teksta vietturis 13">
            <a:extLst>
              <a:ext uri="{FF2B5EF4-FFF2-40B4-BE49-F238E27FC236}">
                <a16:creationId xmlns:a16="http://schemas.microsoft.com/office/drawing/2014/main" id="{944ACA7F-E4B8-6B22-F3D6-83F775F2FCC0}"/>
              </a:ext>
            </a:extLst>
          </p:cNvPr>
          <p:cNvSpPr>
            <a:spLocks noGrp="1"/>
          </p:cNvSpPr>
          <p:nvPr>
            <p:ph type="body" sz="quarter" idx="40" hasCustomPrompt="1"/>
          </p:nvPr>
        </p:nvSpPr>
        <p:spPr>
          <a:xfrm>
            <a:off x="8258944" y="3427332"/>
            <a:ext cx="3271626" cy="2681177"/>
          </a:xfrm>
        </p:spPr>
        <p:txBody>
          <a:bodyPr anchor="t">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51" name="Teksta vietturis 39">
            <a:extLst>
              <a:ext uri="{FF2B5EF4-FFF2-40B4-BE49-F238E27FC236}">
                <a16:creationId xmlns:a16="http://schemas.microsoft.com/office/drawing/2014/main" id="{0B5D626E-75D7-6EE4-7524-6596373E9908}"/>
              </a:ext>
            </a:extLst>
          </p:cNvPr>
          <p:cNvSpPr>
            <a:spLocks noGrp="1"/>
          </p:cNvSpPr>
          <p:nvPr>
            <p:ph type="body" sz="quarter" idx="41" hasCustomPrompt="1"/>
          </p:nvPr>
        </p:nvSpPr>
        <p:spPr>
          <a:xfrm>
            <a:off x="8258944" y="2822612"/>
            <a:ext cx="3271626" cy="471962"/>
          </a:xfrm>
        </p:spPr>
        <p:txBody>
          <a:bodyPr anchor="ctr"/>
          <a:lstStyle>
            <a:lvl1pPr algn="ctr">
              <a:defRPr sz="2000" b="1"/>
            </a:lvl1pPr>
            <a:lvl2pPr>
              <a:defRPr sz="1800"/>
            </a:lvl2pPr>
            <a:lvl3pPr>
              <a:defRPr sz="1800"/>
            </a:lvl3pPr>
            <a:lvl4pPr>
              <a:defRPr sz="1800"/>
            </a:lvl4pPr>
            <a:lvl5pPr>
              <a:defRPr sz="1800"/>
            </a:lvl5pPr>
          </a:lstStyle>
          <a:p>
            <a:pPr lvl="0"/>
            <a:r>
              <a:rPr lang="lv-LV" dirty="0"/>
              <a:t>Tēma numur trīs</a:t>
            </a:r>
          </a:p>
        </p:txBody>
      </p:sp>
      <p:sp>
        <p:nvSpPr>
          <p:cNvPr id="52" name="Tiešsaistes attēla vietturis 5">
            <a:extLst>
              <a:ext uri="{FF2B5EF4-FFF2-40B4-BE49-F238E27FC236}">
                <a16:creationId xmlns:a16="http://schemas.microsoft.com/office/drawing/2014/main" id="{83BBEEBE-0C4A-8E44-B0FA-B79B61D252D4}"/>
              </a:ext>
            </a:extLst>
          </p:cNvPr>
          <p:cNvSpPr>
            <a:spLocks noGrp="1"/>
          </p:cNvSpPr>
          <p:nvPr>
            <p:ph type="clipArt" sz="quarter" idx="42" hasCustomPrompt="1"/>
          </p:nvPr>
        </p:nvSpPr>
        <p:spPr>
          <a:xfrm>
            <a:off x="9494878" y="1667278"/>
            <a:ext cx="846931" cy="846932"/>
          </a:xfrm>
          <a:noFill/>
        </p:spPr>
        <p:txBody>
          <a:bodyPr/>
          <a:lstStyle>
            <a:lvl1pPr algn="ctr">
              <a:defRPr sz="1400">
                <a:solidFill>
                  <a:schemeClr val="tx1"/>
                </a:solidFill>
              </a:defRPr>
            </a:lvl1pPr>
          </a:lstStyle>
          <a:p>
            <a:r>
              <a:rPr lang="lv-LV" dirty="0"/>
              <a:t>ikona</a:t>
            </a:r>
          </a:p>
        </p:txBody>
      </p:sp>
    </p:spTree>
    <p:extLst>
      <p:ext uri="{BB962C8B-B14F-4D97-AF65-F5344CB8AC3E}">
        <p14:creationId xmlns:p14="http://schemas.microsoft.com/office/powerpoint/2010/main" val="1558053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bulleti_attēls_4">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3660" y="3519654"/>
            <a:ext cx="699943" cy="699944"/>
          </a:xfrm>
        </p:spPr>
        <p:txBody>
          <a:bodyPr>
            <a:normAutofit/>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83660" y="4861676"/>
            <a:ext cx="699943" cy="699944"/>
          </a:xfrm>
        </p:spPr>
        <p:txBody>
          <a:bodyPr>
            <a:normAutofit/>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3378750"/>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1" y="3750901"/>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908261" y="4741087"/>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908261" y="5113238"/>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30" name="Grafika 29">
            <a:extLst>
              <a:ext uri="{FF2B5EF4-FFF2-40B4-BE49-F238E27FC236}">
                <a16:creationId xmlns:a16="http://schemas.microsoft.com/office/drawing/2014/main" id="{D1098216-901E-4D78-A9C7-48F20FB133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3660" y="2155773"/>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014869"/>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387020"/>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Slaida numura vietturis 2">
            <a:extLst>
              <a:ext uri="{FF2B5EF4-FFF2-40B4-BE49-F238E27FC236}">
                <a16:creationId xmlns:a16="http://schemas.microsoft.com/office/drawing/2014/main" id="{C078DD82-276E-4C99-9480-81FCAD45A7F2}"/>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1" name="Teksta vietturis 2">
            <a:extLst>
              <a:ext uri="{FF2B5EF4-FFF2-40B4-BE49-F238E27FC236}">
                <a16:creationId xmlns:a16="http://schemas.microsoft.com/office/drawing/2014/main" id="{73406747-F234-4391-873A-004D0257A152}"/>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2" name="Taisnstūris 21">
            <a:extLst>
              <a:ext uri="{FF2B5EF4-FFF2-40B4-BE49-F238E27FC236}">
                <a16:creationId xmlns:a16="http://schemas.microsoft.com/office/drawing/2014/main" id="{D144FC2B-3E2A-4C0D-83E5-78AF9A41C4F5}"/>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Attēla vietturis 3">
            <a:extLst>
              <a:ext uri="{FF2B5EF4-FFF2-40B4-BE49-F238E27FC236}">
                <a16:creationId xmlns:a16="http://schemas.microsoft.com/office/drawing/2014/main" id="{77E431EC-139E-4950-9B73-D377CA1B8BD0}"/>
              </a:ext>
            </a:extLst>
          </p:cNvPr>
          <p:cNvSpPr>
            <a:spLocks noGrp="1"/>
          </p:cNvSpPr>
          <p:nvPr>
            <p:ph type="pic" sz="quarter" idx="19"/>
          </p:nvPr>
        </p:nvSpPr>
        <p:spPr>
          <a:xfrm>
            <a:off x="7616825" y="0"/>
            <a:ext cx="4575175" cy="5921476"/>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9F696076-853A-41D7-BD5F-6A7060C9151D}"/>
              </a:ext>
            </a:extLst>
          </p:cNvPr>
          <p:cNvSpPr>
            <a:spLocks noGrp="1"/>
          </p:cNvSpPr>
          <p:nvPr>
            <p:ph type="ftr" sz="quarter" idx="3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78306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bulleti_attēls_4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6" y="764440"/>
            <a:ext cx="6327328" cy="1134029"/>
          </a:xfrm>
        </p:spPr>
        <p:txBody>
          <a:bodyPr anchor="t">
            <a:noAutofit/>
          </a:bodyPr>
          <a:lstStyle>
            <a:lvl1pPr algn="l">
              <a:lnSpc>
                <a:spcPct val="100000"/>
              </a:lnSpc>
              <a:defRPr sz="3600">
                <a:solidFill>
                  <a:schemeClr val="tx1"/>
                </a:solidFill>
              </a:defRPr>
            </a:lvl1pPr>
          </a:lstStyle>
          <a:p>
            <a:r>
              <a:rPr lang="lv-LV" dirty="0"/>
              <a:t>Slaida virsraksts</a:t>
            </a:r>
          </a:p>
        </p:txBody>
      </p:sp>
      <p:pic>
        <p:nvPicPr>
          <p:cNvPr id="12" name="Grafika 11">
            <a:extLst>
              <a:ext uri="{FF2B5EF4-FFF2-40B4-BE49-F238E27FC236}">
                <a16:creationId xmlns:a16="http://schemas.microsoft.com/office/drawing/2014/main" id="{B5D2E0A8-63EE-4747-84DF-422333F7F7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5" name="Tiešsaistes attēla vietturis 5">
            <a:extLst>
              <a:ext uri="{FF2B5EF4-FFF2-40B4-BE49-F238E27FC236}">
                <a16:creationId xmlns:a16="http://schemas.microsoft.com/office/drawing/2014/main" id="{65C3D0E7-FD4C-43E9-9517-CF9FE9FC9AF7}"/>
              </a:ext>
            </a:extLst>
          </p:cNvPr>
          <p:cNvSpPr>
            <a:spLocks noGrp="1"/>
          </p:cNvSpPr>
          <p:nvPr>
            <p:ph type="clipArt" sz="quarter" idx="10" hasCustomPrompt="1"/>
          </p:nvPr>
        </p:nvSpPr>
        <p:spPr>
          <a:xfrm>
            <a:off x="888942" y="3519654"/>
            <a:ext cx="699943" cy="699944"/>
          </a:xfrm>
        </p:spPr>
        <p:txBody>
          <a:bodyPr>
            <a:normAutofit/>
          </a:bodyPr>
          <a:lstStyle>
            <a:lvl1pPr algn="ctr">
              <a:defRPr sz="1400">
                <a:solidFill>
                  <a:schemeClr val="tx1"/>
                </a:solidFill>
              </a:defRPr>
            </a:lvl1pPr>
          </a:lstStyle>
          <a:p>
            <a:r>
              <a:rPr lang="lv-LV" dirty="0"/>
              <a:t>ikona</a:t>
            </a:r>
          </a:p>
        </p:txBody>
      </p:sp>
      <p:sp>
        <p:nvSpPr>
          <p:cNvPr id="16" name="Tiešsaistes attēla vietturis 5">
            <a:extLst>
              <a:ext uri="{FF2B5EF4-FFF2-40B4-BE49-F238E27FC236}">
                <a16:creationId xmlns:a16="http://schemas.microsoft.com/office/drawing/2014/main" id="{54A7D392-D8C8-44C5-9A1A-63932F80F496}"/>
              </a:ext>
            </a:extLst>
          </p:cNvPr>
          <p:cNvSpPr>
            <a:spLocks noGrp="1"/>
          </p:cNvSpPr>
          <p:nvPr>
            <p:ph type="clipArt" sz="quarter" idx="11" hasCustomPrompt="1"/>
          </p:nvPr>
        </p:nvSpPr>
        <p:spPr>
          <a:xfrm>
            <a:off x="888942" y="4861676"/>
            <a:ext cx="699943" cy="699944"/>
          </a:xfrm>
        </p:spPr>
        <p:txBody>
          <a:bodyPr>
            <a:normAutofit/>
          </a:bodyPr>
          <a:lstStyle>
            <a:lvl1pPr algn="ctr">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2D0B4B96-18DF-4037-9797-0CAC186025B6}"/>
              </a:ext>
            </a:extLst>
          </p:cNvPr>
          <p:cNvSpPr>
            <a:spLocks noGrp="1"/>
          </p:cNvSpPr>
          <p:nvPr>
            <p:ph type="body" sz="quarter" idx="12" hasCustomPrompt="1"/>
          </p:nvPr>
        </p:nvSpPr>
        <p:spPr>
          <a:xfrm>
            <a:off x="1908261" y="3378750"/>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8" name="Teksta vietturis 13">
            <a:extLst>
              <a:ext uri="{FF2B5EF4-FFF2-40B4-BE49-F238E27FC236}">
                <a16:creationId xmlns:a16="http://schemas.microsoft.com/office/drawing/2014/main" id="{FB0BE344-B06E-4EC7-9DFA-6648E3068138}"/>
              </a:ext>
            </a:extLst>
          </p:cNvPr>
          <p:cNvSpPr>
            <a:spLocks noGrp="1"/>
          </p:cNvSpPr>
          <p:nvPr>
            <p:ph type="body" sz="quarter" idx="13" hasCustomPrompt="1"/>
          </p:nvPr>
        </p:nvSpPr>
        <p:spPr>
          <a:xfrm>
            <a:off x="1908261" y="3750901"/>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9" name="Teksta vietturis 8">
            <a:extLst>
              <a:ext uri="{FF2B5EF4-FFF2-40B4-BE49-F238E27FC236}">
                <a16:creationId xmlns:a16="http://schemas.microsoft.com/office/drawing/2014/main" id="{2FFBECF7-C1E0-446C-BF59-299033E4C9E2}"/>
              </a:ext>
            </a:extLst>
          </p:cNvPr>
          <p:cNvSpPr>
            <a:spLocks noGrp="1"/>
          </p:cNvSpPr>
          <p:nvPr>
            <p:ph type="body" sz="quarter" idx="14" hasCustomPrompt="1"/>
          </p:nvPr>
        </p:nvSpPr>
        <p:spPr>
          <a:xfrm>
            <a:off x="1908261" y="4741087"/>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0" name="Teksta vietturis 13">
            <a:extLst>
              <a:ext uri="{FF2B5EF4-FFF2-40B4-BE49-F238E27FC236}">
                <a16:creationId xmlns:a16="http://schemas.microsoft.com/office/drawing/2014/main" id="{F049A56F-DB4F-4F84-9CD7-98161C8895DB}"/>
              </a:ext>
            </a:extLst>
          </p:cNvPr>
          <p:cNvSpPr>
            <a:spLocks noGrp="1"/>
          </p:cNvSpPr>
          <p:nvPr>
            <p:ph type="body" sz="quarter" idx="15" hasCustomPrompt="1"/>
          </p:nvPr>
        </p:nvSpPr>
        <p:spPr>
          <a:xfrm>
            <a:off x="1908261" y="5113238"/>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1" name="Tiešsaistes attēla vietturis 5">
            <a:extLst>
              <a:ext uri="{FF2B5EF4-FFF2-40B4-BE49-F238E27FC236}">
                <a16:creationId xmlns:a16="http://schemas.microsoft.com/office/drawing/2014/main" id="{1CFD50C1-50EA-4C98-82C5-EE637F061678}"/>
              </a:ext>
            </a:extLst>
          </p:cNvPr>
          <p:cNvSpPr>
            <a:spLocks noGrp="1"/>
          </p:cNvSpPr>
          <p:nvPr>
            <p:ph type="clipArt" sz="quarter" idx="26" hasCustomPrompt="1"/>
          </p:nvPr>
        </p:nvSpPr>
        <p:spPr>
          <a:xfrm>
            <a:off x="888942" y="2155773"/>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A967AF7E-9DAB-42A0-9205-16C415B6FB62}"/>
              </a:ext>
            </a:extLst>
          </p:cNvPr>
          <p:cNvSpPr>
            <a:spLocks noGrp="1"/>
          </p:cNvSpPr>
          <p:nvPr>
            <p:ph type="body" sz="quarter" idx="27" hasCustomPrompt="1"/>
          </p:nvPr>
        </p:nvSpPr>
        <p:spPr>
          <a:xfrm>
            <a:off x="1908261" y="2014869"/>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8B65E321-5380-4A84-A2A8-78B99D902D1F}"/>
              </a:ext>
            </a:extLst>
          </p:cNvPr>
          <p:cNvSpPr>
            <a:spLocks noGrp="1"/>
          </p:cNvSpPr>
          <p:nvPr>
            <p:ph type="body" sz="quarter" idx="28" hasCustomPrompt="1"/>
          </p:nvPr>
        </p:nvSpPr>
        <p:spPr>
          <a:xfrm>
            <a:off x="1908261" y="2387020"/>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Slaida numura vietturis 2">
            <a:extLst>
              <a:ext uri="{FF2B5EF4-FFF2-40B4-BE49-F238E27FC236}">
                <a16:creationId xmlns:a16="http://schemas.microsoft.com/office/drawing/2014/main" id="{101DB0B0-F066-4E29-830B-545730D5C34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eksta vietturis 2">
            <a:extLst>
              <a:ext uri="{FF2B5EF4-FFF2-40B4-BE49-F238E27FC236}">
                <a16:creationId xmlns:a16="http://schemas.microsoft.com/office/drawing/2014/main" id="{5D00E602-E8E4-44B9-90EF-DE8A1BBE76B4}"/>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0" name="Taisnstūris 19">
            <a:extLst>
              <a:ext uri="{FF2B5EF4-FFF2-40B4-BE49-F238E27FC236}">
                <a16:creationId xmlns:a16="http://schemas.microsoft.com/office/drawing/2014/main" id="{EC5B46B4-DFCE-4C2A-AFC3-683FCA7DAFAA}"/>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902B7492-A7EA-4B30-9CA8-E75BA4471CC5}"/>
              </a:ext>
            </a:extLst>
          </p:cNvPr>
          <p:cNvSpPr>
            <a:spLocks noGrp="1"/>
          </p:cNvSpPr>
          <p:nvPr>
            <p:ph type="pic" sz="quarter" idx="19"/>
          </p:nvPr>
        </p:nvSpPr>
        <p:spPr>
          <a:xfrm>
            <a:off x="7616825" y="0"/>
            <a:ext cx="4575175" cy="5921476"/>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5597C3CD-8C20-A0CF-FFD6-9014AA9598C1}"/>
              </a:ext>
            </a:extLst>
          </p:cNvPr>
          <p:cNvSpPr>
            <a:spLocks noGrp="1"/>
          </p:cNvSpPr>
          <p:nvPr>
            <p:ph type="ftr" sz="quarter" idx="30"/>
          </p:nvPr>
        </p:nvSpPr>
        <p:spPr>
          <a:xfrm>
            <a:off x="4944000" y="6281625"/>
            <a:ext cx="2304000" cy="365125"/>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96767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bulleti_attēls_5">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90" y="995854"/>
            <a:ext cx="4467700"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1995009"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4" name="Tiešsaistes attēla vietturis 3">
            <a:extLst>
              <a:ext uri="{FF2B5EF4-FFF2-40B4-BE49-F238E27FC236}">
                <a16:creationId xmlns:a16="http://schemas.microsoft.com/office/drawing/2014/main" id="{15C25156-52C2-44CD-8EB6-BAD23773252C}"/>
              </a:ext>
            </a:extLst>
          </p:cNvPr>
          <p:cNvSpPr>
            <a:spLocks noGrp="1"/>
          </p:cNvSpPr>
          <p:nvPr>
            <p:ph type="clipArt" sz="quarter" idx="30" hasCustomPrompt="1"/>
          </p:nvPr>
        </p:nvSpPr>
        <p:spPr>
          <a:xfrm>
            <a:off x="678106" y="4148973"/>
            <a:ext cx="1375352" cy="1375352"/>
          </a:xfrm>
        </p:spPr>
        <p:txBody>
          <a:bodyPr/>
          <a:lstStyle>
            <a:lvl1pPr>
              <a:spcBef>
                <a:spcPts val="0"/>
              </a:spcBef>
              <a:defRPr>
                <a:solidFill>
                  <a:schemeClr val="tx1"/>
                </a:solidFill>
              </a:defRPr>
            </a:lvl1pPr>
          </a:lstStyle>
          <a:p>
            <a:r>
              <a:rPr lang="lv-LV" dirty="0"/>
              <a:t>Ikona</a:t>
            </a:r>
          </a:p>
        </p:txBody>
      </p:sp>
      <p:sp>
        <p:nvSpPr>
          <p:cNvPr id="6" name="Teksta vietturis 5">
            <a:extLst>
              <a:ext uri="{FF2B5EF4-FFF2-40B4-BE49-F238E27FC236}">
                <a16:creationId xmlns:a16="http://schemas.microsoft.com/office/drawing/2014/main" id="{06E234E5-0A74-4A3A-9963-68282D60F57D}"/>
              </a:ext>
            </a:extLst>
          </p:cNvPr>
          <p:cNvSpPr>
            <a:spLocks noGrp="1"/>
          </p:cNvSpPr>
          <p:nvPr>
            <p:ph type="body" sz="quarter" idx="31" hasCustomPrompt="1"/>
          </p:nvPr>
        </p:nvSpPr>
        <p:spPr>
          <a:xfrm>
            <a:off x="1995009"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14" name="Teksta vietturis 13">
            <a:extLst>
              <a:ext uri="{FF2B5EF4-FFF2-40B4-BE49-F238E27FC236}">
                <a16:creationId xmlns:a16="http://schemas.microsoft.com/office/drawing/2014/main" id="{33C20334-37A6-4B87-86C8-CB9767A6B66E}"/>
              </a:ext>
            </a:extLst>
          </p:cNvPr>
          <p:cNvSpPr>
            <a:spLocks noGrp="1"/>
          </p:cNvSpPr>
          <p:nvPr>
            <p:ph type="body" sz="quarter" idx="32" hasCustomPrompt="1"/>
          </p:nvPr>
        </p:nvSpPr>
        <p:spPr>
          <a:xfrm>
            <a:off x="2904692" y="4937098"/>
            <a:ext cx="991453" cy="674688"/>
          </a:xfrm>
        </p:spPr>
        <p:txBody>
          <a:bodyPr/>
          <a:lstStyle>
            <a:lvl1pPr algn="l">
              <a:spcBef>
                <a:spcPts val="0"/>
              </a:spcBef>
              <a:defRPr sz="3200">
                <a:solidFill>
                  <a:schemeClr val="tx1"/>
                </a:solidFill>
              </a:defRPr>
            </a:lvl1pPr>
          </a:lstStyle>
          <a:p>
            <a:pPr lvl="0"/>
            <a:r>
              <a:rPr lang="lv-LV" dirty="0"/>
              <a:t>%</a:t>
            </a:r>
          </a:p>
        </p:txBody>
      </p:sp>
      <p:sp>
        <p:nvSpPr>
          <p:cNvPr id="23" name="Teksta vietturis 8">
            <a:extLst>
              <a:ext uri="{FF2B5EF4-FFF2-40B4-BE49-F238E27FC236}">
                <a16:creationId xmlns:a16="http://schemas.microsoft.com/office/drawing/2014/main" id="{3E0F4539-89E9-4CCC-A4F8-A3755758DF18}"/>
              </a:ext>
            </a:extLst>
          </p:cNvPr>
          <p:cNvSpPr>
            <a:spLocks noGrp="1"/>
          </p:cNvSpPr>
          <p:nvPr>
            <p:ph type="body" sz="quarter" idx="33" hasCustomPrompt="1"/>
          </p:nvPr>
        </p:nvSpPr>
        <p:spPr>
          <a:xfrm>
            <a:off x="6020460"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4" name="Tiešsaistes attēla vietturis 3">
            <a:extLst>
              <a:ext uri="{FF2B5EF4-FFF2-40B4-BE49-F238E27FC236}">
                <a16:creationId xmlns:a16="http://schemas.microsoft.com/office/drawing/2014/main" id="{E41E2C6F-4C7E-47E8-AEC4-A0156492A96E}"/>
              </a:ext>
            </a:extLst>
          </p:cNvPr>
          <p:cNvSpPr>
            <a:spLocks noGrp="1"/>
          </p:cNvSpPr>
          <p:nvPr>
            <p:ph type="clipArt" sz="quarter" idx="34" hasCustomPrompt="1"/>
          </p:nvPr>
        </p:nvSpPr>
        <p:spPr>
          <a:xfrm>
            <a:off x="4703557" y="4148973"/>
            <a:ext cx="1375352" cy="1375352"/>
          </a:xfrm>
        </p:spPr>
        <p:txBody>
          <a:bodyPr/>
          <a:lstStyle>
            <a:lvl1pPr>
              <a:spcBef>
                <a:spcPts val="0"/>
              </a:spcBef>
              <a:defRPr>
                <a:solidFill>
                  <a:schemeClr val="tx1"/>
                </a:solidFill>
              </a:defRPr>
            </a:lvl1pPr>
          </a:lstStyle>
          <a:p>
            <a:r>
              <a:rPr lang="lv-LV" dirty="0"/>
              <a:t>Ikona</a:t>
            </a:r>
          </a:p>
        </p:txBody>
      </p:sp>
      <p:sp>
        <p:nvSpPr>
          <p:cNvPr id="25" name="Teksta vietturis 5">
            <a:extLst>
              <a:ext uri="{FF2B5EF4-FFF2-40B4-BE49-F238E27FC236}">
                <a16:creationId xmlns:a16="http://schemas.microsoft.com/office/drawing/2014/main" id="{89BFC36E-15E8-4E93-9A0B-C13EB08146F9}"/>
              </a:ext>
            </a:extLst>
          </p:cNvPr>
          <p:cNvSpPr>
            <a:spLocks noGrp="1"/>
          </p:cNvSpPr>
          <p:nvPr>
            <p:ph type="body" sz="quarter" idx="35" hasCustomPrompt="1"/>
          </p:nvPr>
        </p:nvSpPr>
        <p:spPr>
          <a:xfrm>
            <a:off x="6020460"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26" name="Teksta vietturis 13">
            <a:extLst>
              <a:ext uri="{FF2B5EF4-FFF2-40B4-BE49-F238E27FC236}">
                <a16:creationId xmlns:a16="http://schemas.microsoft.com/office/drawing/2014/main" id="{654B8190-CD7F-4D04-BBF9-8CE8BEDE14A1}"/>
              </a:ext>
            </a:extLst>
          </p:cNvPr>
          <p:cNvSpPr>
            <a:spLocks noGrp="1"/>
          </p:cNvSpPr>
          <p:nvPr>
            <p:ph type="body" sz="quarter" idx="36" hasCustomPrompt="1"/>
          </p:nvPr>
        </p:nvSpPr>
        <p:spPr>
          <a:xfrm>
            <a:off x="6930143" y="4937098"/>
            <a:ext cx="991453" cy="674688"/>
          </a:xfrm>
        </p:spPr>
        <p:txBody>
          <a:bodyPr/>
          <a:lstStyle>
            <a:lvl1pPr algn="l">
              <a:spcBef>
                <a:spcPts val="0"/>
              </a:spcBef>
              <a:defRPr sz="3200">
                <a:solidFill>
                  <a:schemeClr val="tx1"/>
                </a:solidFill>
              </a:defRPr>
            </a:lvl1pPr>
          </a:lstStyle>
          <a:p>
            <a:pPr lvl="0"/>
            <a:r>
              <a:rPr lang="lv-LV" dirty="0"/>
              <a:t>%</a:t>
            </a:r>
          </a:p>
        </p:txBody>
      </p:sp>
      <p:sp>
        <p:nvSpPr>
          <p:cNvPr id="27" name="Teksta vietturis 8">
            <a:extLst>
              <a:ext uri="{FF2B5EF4-FFF2-40B4-BE49-F238E27FC236}">
                <a16:creationId xmlns:a16="http://schemas.microsoft.com/office/drawing/2014/main" id="{5DA79156-9E8F-47E8-BDE8-95587CC01FDF}"/>
              </a:ext>
            </a:extLst>
          </p:cNvPr>
          <p:cNvSpPr>
            <a:spLocks noGrp="1"/>
          </p:cNvSpPr>
          <p:nvPr>
            <p:ph type="body" sz="quarter" idx="37" hasCustomPrompt="1"/>
          </p:nvPr>
        </p:nvSpPr>
        <p:spPr>
          <a:xfrm>
            <a:off x="10045911"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8" name="Tiešsaistes attēla vietturis 3">
            <a:extLst>
              <a:ext uri="{FF2B5EF4-FFF2-40B4-BE49-F238E27FC236}">
                <a16:creationId xmlns:a16="http://schemas.microsoft.com/office/drawing/2014/main" id="{6FA1BAC7-8E7C-4C58-858D-112932A73058}"/>
              </a:ext>
            </a:extLst>
          </p:cNvPr>
          <p:cNvSpPr>
            <a:spLocks noGrp="1"/>
          </p:cNvSpPr>
          <p:nvPr>
            <p:ph type="clipArt" sz="quarter" idx="38" hasCustomPrompt="1"/>
          </p:nvPr>
        </p:nvSpPr>
        <p:spPr>
          <a:xfrm>
            <a:off x="8729008" y="4148973"/>
            <a:ext cx="1375352" cy="1375352"/>
          </a:xfrm>
        </p:spPr>
        <p:txBody>
          <a:bodyPr/>
          <a:lstStyle>
            <a:lvl1pPr>
              <a:spcBef>
                <a:spcPts val="0"/>
              </a:spcBef>
              <a:defRPr>
                <a:solidFill>
                  <a:schemeClr val="tx1"/>
                </a:solidFill>
              </a:defRPr>
            </a:lvl1pPr>
          </a:lstStyle>
          <a:p>
            <a:r>
              <a:rPr lang="lv-LV" dirty="0"/>
              <a:t>Ikona</a:t>
            </a:r>
          </a:p>
        </p:txBody>
      </p:sp>
      <p:sp>
        <p:nvSpPr>
          <p:cNvPr id="29" name="Teksta vietturis 5">
            <a:extLst>
              <a:ext uri="{FF2B5EF4-FFF2-40B4-BE49-F238E27FC236}">
                <a16:creationId xmlns:a16="http://schemas.microsoft.com/office/drawing/2014/main" id="{ACA84D36-D234-4BCF-B45D-020A4CFAF5B7}"/>
              </a:ext>
            </a:extLst>
          </p:cNvPr>
          <p:cNvSpPr>
            <a:spLocks noGrp="1"/>
          </p:cNvSpPr>
          <p:nvPr>
            <p:ph type="body" sz="quarter" idx="39" hasCustomPrompt="1"/>
          </p:nvPr>
        </p:nvSpPr>
        <p:spPr>
          <a:xfrm>
            <a:off x="10045911"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30" name="Teksta vietturis 13">
            <a:extLst>
              <a:ext uri="{FF2B5EF4-FFF2-40B4-BE49-F238E27FC236}">
                <a16:creationId xmlns:a16="http://schemas.microsoft.com/office/drawing/2014/main" id="{AE1CD1EE-DCD0-48BA-A459-BD8367720A1E}"/>
              </a:ext>
            </a:extLst>
          </p:cNvPr>
          <p:cNvSpPr>
            <a:spLocks noGrp="1"/>
          </p:cNvSpPr>
          <p:nvPr>
            <p:ph type="body" sz="quarter" idx="40" hasCustomPrompt="1"/>
          </p:nvPr>
        </p:nvSpPr>
        <p:spPr>
          <a:xfrm>
            <a:off x="10955594" y="4937098"/>
            <a:ext cx="991453" cy="674688"/>
          </a:xfrm>
        </p:spPr>
        <p:txBody>
          <a:bodyPr/>
          <a:lstStyle>
            <a:lvl1pPr algn="l">
              <a:spcBef>
                <a:spcPts val="0"/>
              </a:spcBef>
              <a:defRPr sz="3200">
                <a:solidFill>
                  <a:schemeClr val="tx1"/>
                </a:solidFill>
              </a:defRPr>
            </a:lvl1pPr>
          </a:lstStyle>
          <a:p>
            <a:pPr lvl="0"/>
            <a:r>
              <a:rPr lang="lv-LV" dirty="0"/>
              <a:t>%</a:t>
            </a:r>
          </a:p>
        </p:txBody>
      </p:sp>
      <p:sp>
        <p:nvSpPr>
          <p:cNvPr id="20" name="Teksta vietturis 2">
            <a:extLst>
              <a:ext uri="{FF2B5EF4-FFF2-40B4-BE49-F238E27FC236}">
                <a16:creationId xmlns:a16="http://schemas.microsoft.com/office/drawing/2014/main" id="{1BD117AF-2866-4A7A-BECB-6B27AC7E4E55}"/>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1" name="Taisnstūris 20">
            <a:extLst>
              <a:ext uri="{FF2B5EF4-FFF2-40B4-BE49-F238E27FC236}">
                <a16:creationId xmlns:a16="http://schemas.microsoft.com/office/drawing/2014/main" id="{FA9498EA-93D1-4606-ADA7-B6D2042565F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Attēla vietturis 3">
            <a:extLst>
              <a:ext uri="{FF2B5EF4-FFF2-40B4-BE49-F238E27FC236}">
                <a16:creationId xmlns:a16="http://schemas.microsoft.com/office/drawing/2014/main" id="{8A7BDDA1-55AA-4DD1-ACCE-C81015E4F2F1}"/>
              </a:ext>
            </a:extLst>
          </p:cNvPr>
          <p:cNvSpPr>
            <a:spLocks noGrp="1"/>
          </p:cNvSpPr>
          <p:nvPr>
            <p:ph type="pic" sz="quarter" idx="19"/>
          </p:nvPr>
        </p:nvSpPr>
        <p:spPr>
          <a:xfrm>
            <a:off x="5724939" y="0"/>
            <a:ext cx="6467061" cy="3429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08B70E75-66BF-A7B2-3997-B84E5D48F1B9}"/>
              </a:ext>
            </a:extLst>
          </p:cNvPr>
          <p:cNvSpPr>
            <a:spLocks noGrp="1"/>
          </p:cNvSpPr>
          <p:nvPr>
            <p:ph type="ftr" sz="quarter" idx="41"/>
          </p:nvPr>
        </p:nvSpPr>
        <p:spPr>
          <a:xfrm>
            <a:off x="4944000" y="6282000"/>
            <a:ext cx="2304000" cy="365125"/>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8451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bulleti_attēls_5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90" y="995854"/>
            <a:ext cx="4467700"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1995009"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4" name="Tiešsaistes attēla vietturis 3">
            <a:extLst>
              <a:ext uri="{FF2B5EF4-FFF2-40B4-BE49-F238E27FC236}">
                <a16:creationId xmlns:a16="http://schemas.microsoft.com/office/drawing/2014/main" id="{15C25156-52C2-44CD-8EB6-BAD23773252C}"/>
              </a:ext>
            </a:extLst>
          </p:cNvPr>
          <p:cNvSpPr>
            <a:spLocks noGrp="1"/>
          </p:cNvSpPr>
          <p:nvPr>
            <p:ph type="clipArt" sz="quarter" idx="30" hasCustomPrompt="1"/>
          </p:nvPr>
        </p:nvSpPr>
        <p:spPr>
          <a:xfrm>
            <a:off x="533694" y="4004561"/>
            <a:ext cx="1664176" cy="1664176"/>
          </a:xfrm>
        </p:spPr>
        <p:txBody>
          <a:bodyPr/>
          <a:lstStyle>
            <a:lvl1pPr>
              <a:spcBef>
                <a:spcPts val="0"/>
              </a:spcBef>
              <a:defRPr>
                <a:solidFill>
                  <a:schemeClr val="tx1"/>
                </a:solidFill>
              </a:defRPr>
            </a:lvl1pPr>
          </a:lstStyle>
          <a:p>
            <a:r>
              <a:rPr lang="lv-LV" dirty="0"/>
              <a:t>Ikona</a:t>
            </a:r>
          </a:p>
        </p:txBody>
      </p:sp>
      <p:sp>
        <p:nvSpPr>
          <p:cNvPr id="6" name="Teksta vietturis 5">
            <a:extLst>
              <a:ext uri="{FF2B5EF4-FFF2-40B4-BE49-F238E27FC236}">
                <a16:creationId xmlns:a16="http://schemas.microsoft.com/office/drawing/2014/main" id="{06E234E5-0A74-4A3A-9963-68282D60F57D}"/>
              </a:ext>
            </a:extLst>
          </p:cNvPr>
          <p:cNvSpPr>
            <a:spLocks noGrp="1"/>
          </p:cNvSpPr>
          <p:nvPr>
            <p:ph type="body" sz="quarter" idx="31" hasCustomPrompt="1"/>
          </p:nvPr>
        </p:nvSpPr>
        <p:spPr>
          <a:xfrm>
            <a:off x="1995009"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14" name="Teksta vietturis 13">
            <a:extLst>
              <a:ext uri="{FF2B5EF4-FFF2-40B4-BE49-F238E27FC236}">
                <a16:creationId xmlns:a16="http://schemas.microsoft.com/office/drawing/2014/main" id="{33C20334-37A6-4B87-86C8-CB9767A6B66E}"/>
              </a:ext>
            </a:extLst>
          </p:cNvPr>
          <p:cNvSpPr>
            <a:spLocks noGrp="1"/>
          </p:cNvSpPr>
          <p:nvPr>
            <p:ph type="body" sz="quarter" idx="32" hasCustomPrompt="1"/>
          </p:nvPr>
        </p:nvSpPr>
        <p:spPr>
          <a:xfrm>
            <a:off x="2904692" y="4937098"/>
            <a:ext cx="991453" cy="674688"/>
          </a:xfrm>
        </p:spPr>
        <p:txBody>
          <a:bodyPr/>
          <a:lstStyle>
            <a:lvl1pPr algn="l">
              <a:spcBef>
                <a:spcPts val="0"/>
              </a:spcBef>
              <a:defRPr sz="3200">
                <a:solidFill>
                  <a:schemeClr val="tx1"/>
                </a:solidFill>
              </a:defRPr>
            </a:lvl1pPr>
          </a:lstStyle>
          <a:p>
            <a:pPr lvl="0"/>
            <a:r>
              <a:rPr lang="lv-LV" dirty="0"/>
              <a:t>%</a:t>
            </a:r>
          </a:p>
        </p:txBody>
      </p:sp>
      <p:sp>
        <p:nvSpPr>
          <p:cNvPr id="23" name="Teksta vietturis 8">
            <a:extLst>
              <a:ext uri="{FF2B5EF4-FFF2-40B4-BE49-F238E27FC236}">
                <a16:creationId xmlns:a16="http://schemas.microsoft.com/office/drawing/2014/main" id="{3E0F4539-89E9-4CCC-A4F8-A3755758DF18}"/>
              </a:ext>
            </a:extLst>
          </p:cNvPr>
          <p:cNvSpPr>
            <a:spLocks noGrp="1"/>
          </p:cNvSpPr>
          <p:nvPr>
            <p:ph type="body" sz="quarter" idx="33" hasCustomPrompt="1"/>
          </p:nvPr>
        </p:nvSpPr>
        <p:spPr>
          <a:xfrm>
            <a:off x="6020460"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4" name="Tiešsaistes attēla vietturis 3">
            <a:extLst>
              <a:ext uri="{FF2B5EF4-FFF2-40B4-BE49-F238E27FC236}">
                <a16:creationId xmlns:a16="http://schemas.microsoft.com/office/drawing/2014/main" id="{E41E2C6F-4C7E-47E8-AEC4-A0156492A96E}"/>
              </a:ext>
            </a:extLst>
          </p:cNvPr>
          <p:cNvSpPr>
            <a:spLocks noGrp="1"/>
          </p:cNvSpPr>
          <p:nvPr>
            <p:ph type="clipArt" sz="quarter" idx="34" hasCustomPrompt="1"/>
          </p:nvPr>
        </p:nvSpPr>
        <p:spPr>
          <a:xfrm>
            <a:off x="4559145" y="4004561"/>
            <a:ext cx="1664176" cy="1664176"/>
          </a:xfrm>
        </p:spPr>
        <p:txBody>
          <a:bodyPr/>
          <a:lstStyle>
            <a:lvl1pPr>
              <a:spcBef>
                <a:spcPts val="0"/>
              </a:spcBef>
              <a:defRPr>
                <a:solidFill>
                  <a:schemeClr val="tx1"/>
                </a:solidFill>
              </a:defRPr>
            </a:lvl1pPr>
          </a:lstStyle>
          <a:p>
            <a:r>
              <a:rPr lang="lv-LV" dirty="0"/>
              <a:t>Ikona</a:t>
            </a:r>
          </a:p>
        </p:txBody>
      </p:sp>
      <p:sp>
        <p:nvSpPr>
          <p:cNvPr id="25" name="Teksta vietturis 5">
            <a:extLst>
              <a:ext uri="{FF2B5EF4-FFF2-40B4-BE49-F238E27FC236}">
                <a16:creationId xmlns:a16="http://schemas.microsoft.com/office/drawing/2014/main" id="{89BFC36E-15E8-4E93-9A0B-C13EB08146F9}"/>
              </a:ext>
            </a:extLst>
          </p:cNvPr>
          <p:cNvSpPr>
            <a:spLocks noGrp="1"/>
          </p:cNvSpPr>
          <p:nvPr>
            <p:ph type="body" sz="quarter" idx="35" hasCustomPrompt="1"/>
          </p:nvPr>
        </p:nvSpPr>
        <p:spPr>
          <a:xfrm>
            <a:off x="6020460"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26" name="Teksta vietturis 13">
            <a:extLst>
              <a:ext uri="{FF2B5EF4-FFF2-40B4-BE49-F238E27FC236}">
                <a16:creationId xmlns:a16="http://schemas.microsoft.com/office/drawing/2014/main" id="{654B8190-CD7F-4D04-BBF9-8CE8BEDE14A1}"/>
              </a:ext>
            </a:extLst>
          </p:cNvPr>
          <p:cNvSpPr>
            <a:spLocks noGrp="1"/>
          </p:cNvSpPr>
          <p:nvPr>
            <p:ph type="body" sz="quarter" idx="36" hasCustomPrompt="1"/>
          </p:nvPr>
        </p:nvSpPr>
        <p:spPr>
          <a:xfrm>
            <a:off x="6930143" y="4937098"/>
            <a:ext cx="991453" cy="674688"/>
          </a:xfrm>
        </p:spPr>
        <p:txBody>
          <a:bodyPr/>
          <a:lstStyle>
            <a:lvl1pPr algn="l">
              <a:spcBef>
                <a:spcPts val="0"/>
              </a:spcBef>
              <a:defRPr sz="3200">
                <a:solidFill>
                  <a:schemeClr val="tx1"/>
                </a:solidFill>
              </a:defRPr>
            </a:lvl1pPr>
          </a:lstStyle>
          <a:p>
            <a:pPr lvl="0"/>
            <a:r>
              <a:rPr lang="lv-LV" dirty="0"/>
              <a:t>%</a:t>
            </a:r>
          </a:p>
        </p:txBody>
      </p:sp>
      <p:sp>
        <p:nvSpPr>
          <p:cNvPr id="27" name="Teksta vietturis 8">
            <a:extLst>
              <a:ext uri="{FF2B5EF4-FFF2-40B4-BE49-F238E27FC236}">
                <a16:creationId xmlns:a16="http://schemas.microsoft.com/office/drawing/2014/main" id="{5DA79156-9E8F-47E8-BDE8-95587CC01FDF}"/>
              </a:ext>
            </a:extLst>
          </p:cNvPr>
          <p:cNvSpPr>
            <a:spLocks noGrp="1"/>
          </p:cNvSpPr>
          <p:nvPr>
            <p:ph type="body" sz="quarter" idx="37" hasCustomPrompt="1"/>
          </p:nvPr>
        </p:nvSpPr>
        <p:spPr>
          <a:xfrm>
            <a:off x="10045911"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8" name="Tiešsaistes attēla vietturis 3">
            <a:extLst>
              <a:ext uri="{FF2B5EF4-FFF2-40B4-BE49-F238E27FC236}">
                <a16:creationId xmlns:a16="http://schemas.microsoft.com/office/drawing/2014/main" id="{6FA1BAC7-8E7C-4C58-858D-112932A73058}"/>
              </a:ext>
            </a:extLst>
          </p:cNvPr>
          <p:cNvSpPr>
            <a:spLocks noGrp="1"/>
          </p:cNvSpPr>
          <p:nvPr>
            <p:ph type="clipArt" sz="quarter" idx="38" hasCustomPrompt="1"/>
          </p:nvPr>
        </p:nvSpPr>
        <p:spPr>
          <a:xfrm>
            <a:off x="8584596" y="4004561"/>
            <a:ext cx="1664176" cy="1664176"/>
          </a:xfrm>
        </p:spPr>
        <p:txBody>
          <a:bodyPr/>
          <a:lstStyle>
            <a:lvl1pPr>
              <a:spcBef>
                <a:spcPts val="0"/>
              </a:spcBef>
              <a:defRPr>
                <a:solidFill>
                  <a:schemeClr val="tx1"/>
                </a:solidFill>
              </a:defRPr>
            </a:lvl1pPr>
          </a:lstStyle>
          <a:p>
            <a:r>
              <a:rPr lang="lv-LV" dirty="0"/>
              <a:t>Ikona</a:t>
            </a:r>
          </a:p>
        </p:txBody>
      </p:sp>
      <p:sp>
        <p:nvSpPr>
          <p:cNvPr id="29" name="Teksta vietturis 5">
            <a:extLst>
              <a:ext uri="{FF2B5EF4-FFF2-40B4-BE49-F238E27FC236}">
                <a16:creationId xmlns:a16="http://schemas.microsoft.com/office/drawing/2014/main" id="{ACA84D36-D234-4BCF-B45D-020A4CFAF5B7}"/>
              </a:ext>
            </a:extLst>
          </p:cNvPr>
          <p:cNvSpPr>
            <a:spLocks noGrp="1"/>
          </p:cNvSpPr>
          <p:nvPr>
            <p:ph type="body" sz="quarter" idx="39" hasCustomPrompt="1"/>
          </p:nvPr>
        </p:nvSpPr>
        <p:spPr>
          <a:xfrm>
            <a:off x="10045911"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30" name="Teksta vietturis 13">
            <a:extLst>
              <a:ext uri="{FF2B5EF4-FFF2-40B4-BE49-F238E27FC236}">
                <a16:creationId xmlns:a16="http://schemas.microsoft.com/office/drawing/2014/main" id="{AE1CD1EE-DCD0-48BA-A459-BD8367720A1E}"/>
              </a:ext>
            </a:extLst>
          </p:cNvPr>
          <p:cNvSpPr>
            <a:spLocks noGrp="1"/>
          </p:cNvSpPr>
          <p:nvPr>
            <p:ph type="body" sz="quarter" idx="40" hasCustomPrompt="1"/>
          </p:nvPr>
        </p:nvSpPr>
        <p:spPr>
          <a:xfrm>
            <a:off x="10955594" y="4937098"/>
            <a:ext cx="991453" cy="674688"/>
          </a:xfrm>
        </p:spPr>
        <p:txBody>
          <a:bodyPr/>
          <a:lstStyle>
            <a:lvl1pPr algn="l">
              <a:spcBef>
                <a:spcPts val="0"/>
              </a:spcBef>
              <a:defRPr sz="3200">
                <a:solidFill>
                  <a:schemeClr val="tx1"/>
                </a:solidFill>
              </a:defRPr>
            </a:lvl1pPr>
          </a:lstStyle>
          <a:p>
            <a:pPr lvl="0"/>
            <a:r>
              <a:rPr lang="lv-LV" dirty="0"/>
              <a:t>%</a:t>
            </a:r>
          </a:p>
        </p:txBody>
      </p:sp>
      <p:sp>
        <p:nvSpPr>
          <p:cNvPr id="20" name="Teksta vietturis 2">
            <a:extLst>
              <a:ext uri="{FF2B5EF4-FFF2-40B4-BE49-F238E27FC236}">
                <a16:creationId xmlns:a16="http://schemas.microsoft.com/office/drawing/2014/main" id="{A6CD5454-1C8F-4383-BAAB-937B7B10B817}"/>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1" name="Taisnstūris 20">
            <a:extLst>
              <a:ext uri="{FF2B5EF4-FFF2-40B4-BE49-F238E27FC236}">
                <a16:creationId xmlns:a16="http://schemas.microsoft.com/office/drawing/2014/main" id="{ED935948-8F3C-4D67-88B7-07EBA7DA711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Attēla vietturis 3">
            <a:extLst>
              <a:ext uri="{FF2B5EF4-FFF2-40B4-BE49-F238E27FC236}">
                <a16:creationId xmlns:a16="http://schemas.microsoft.com/office/drawing/2014/main" id="{947B8105-1D02-4207-A600-EFC6CA3FF7EB}"/>
              </a:ext>
            </a:extLst>
          </p:cNvPr>
          <p:cNvSpPr>
            <a:spLocks noGrp="1"/>
          </p:cNvSpPr>
          <p:nvPr>
            <p:ph type="pic" sz="quarter" idx="19"/>
          </p:nvPr>
        </p:nvSpPr>
        <p:spPr>
          <a:xfrm>
            <a:off x="5724939" y="0"/>
            <a:ext cx="6467061" cy="3429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76246DA9-ACAD-F027-F8DC-26A433F1629E}"/>
              </a:ext>
            </a:extLst>
          </p:cNvPr>
          <p:cNvSpPr>
            <a:spLocks noGrp="1"/>
          </p:cNvSpPr>
          <p:nvPr>
            <p:ph type="ftr" sz="quarter" idx="4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652978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bulleti_attēls_6">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220269" y="754474"/>
            <a:ext cx="6316402"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0" y="0"/>
            <a:ext cx="4585648" cy="4601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4601497"/>
            <a:ext cx="4585648" cy="225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a:extLst>
              <a:ext uri="{FF2B5EF4-FFF2-40B4-BE49-F238E27FC236}">
                <a16:creationId xmlns:a16="http://schemas.microsoft.com/office/drawing/2014/main" id="{8D53B549-2A69-4803-85AF-7617A0DD30D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8" name="Tiešsaistes attēla vietturis 5">
            <a:extLst>
              <a:ext uri="{FF2B5EF4-FFF2-40B4-BE49-F238E27FC236}">
                <a16:creationId xmlns:a16="http://schemas.microsoft.com/office/drawing/2014/main" id="{0C936957-C3FE-43D7-8519-AFAA2AE24AC1}"/>
              </a:ext>
            </a:extLst>
          </p:cNvPr>
          <p:cNvSpPr>
            <a:spLocks noGrp="1"/>
          </p:cNvSpPr>
          <p:nvPr>
            <p:ph type="clipArt" sz="quarter" idx="10" hasCustomPrompt="1"/>
          </p:nvPr>
        </p:nvSpPr>
        <p:spPr>
          <a:xfrm>
            <a:off x="5558592" y="2837905"/>
            <a:ext cx="699943" cy="699944"/>
          </a:xfrm>
        </p:spPr>
        <p:txBody>
          <a:bodyPr>
            <a:normAutofit/>
          </a:bodyPr>
          <a:lstStyle>
            <a:lvl1pPr algn="ctr">
              <a:defRPr sz="1400">
                <a:solidFill>
                  <a:schemeClr val="tx1"/>
                </a:solidFill>
              </a:defRPr>
            </a:lvl1pPr>
          </a:lstStyle>
          <a:p>
            <a:r>
              <a:rPr lang="lv-LV" dirty="0"/>
              <a:t>ikona</a:t>
            </a:r>
          </a:p>
        </p:txBody>
      </p:sp>
      <p:sp>
        <p:nvSpPr>
          <p:cNvPr id="19" name="Tiešsaistes attēla vietturis 5">
            <a:extLst>
              <a:ext uri="{FF2B5EF4-FFF2-40B4-BE49-F238E27FC236}">
                <a16:creationId xmlns:a16="http://schemas.microsoft.com/office/drawing/2014/main" id="{C1F7DAA6-234F-48C5-BCFA-A60D36CEBBB8}"/>
              </a:ext>
            </a:extLst>
          </p:cNvPr>
          <p:cNvSpPr>
            <a:spLocks noGrp="1"/>
          </p:cNvSpPr>
          <p:nvPr>
            <p:ph type="clipArt" sz="quarter" idx="11" hasCustomPrompt="1"/>
          </p:nvPr>
        </p:nvSpPr>
        <p:spPr>
          <a:xfrm>
            <a:off x="5558592" y="399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ECDA17F2-5F6E-4EE0-90C5-24AC023AF8EE}"/>
              </a:ext>
            </a:extLst>
          </p:cNvPr>
          <p:cNvSpPr>
            <a:spLocks noGrp="1"/>
          </p:cNvSpPr>
          <p:nvPr>
            <p:ph type="body" sz="quarter" idx="12" hasCustomPrompt="1"/>
          </p:nvPr>
        </p:nvSpPr>
        <p:spPr>
          <a:xfrm>
            <a:off x="6666931" y="2816087"/>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C54900F3-005D-47DE-BE13-1F4029B2C26B}"/>
              </a:ext>
            </a:extLst>
          </p:cNvPr>
          <p:cNvSpPr>
            <a:spLocks noGrp="1"/>
          </p:cNvSpPr>
          <p:nvPr>
            <p:ph type="body" sz="quarter" idx="13" hasCustomPrompt="1"/>
          </p:nvPr>
        </p:nvSpPr>
        <p:spPr>
          <a:xfrm>
            <a:off x="6666931" y="3201886"/>
            <a:ext cx="4863642" cy="367413"/>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4" name="Teksta vietturis 8">
            <a:extLst>
              <a:ext uri="{FF2B5EF4-FFF2-40B4-BE49-F238E27FC236}">
                <a16:creationId xmlns:a16="http://schemas.microsoft.com/office/drawing/2014/main" id="{E8242EDF-9604-4FD0-A605-4F27DA75D7AE}"/>
              </a:ext>
            </a:extLst>
          </p:cNvPr>
          <p:cNvSpPr>
            <a:spLocks noGrp="1"/>
          </p:cNvSpPr>
          <p:nvPr>
            <p:ph type="body" sz="quarter" idx="14" hasCustomPrompt="1"/>
          </p:nvPr>
        </p:nvSpPr>
        <p:spPr>
          <a:xfrm>
            <a:off x="6666931" y="3966439"/>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12D99E-1CE3-4906-A4F8-86352EB19138}"/>
              </a:ext>
            </a:extLst>
          </p:cNvPr>
          <p:cNvSpPr>
            <a:spLocks noGrp="1"/>
          </p:cNvSpPr>
          <p:nvPr>
            <p:ph type="body" sz="quarter" idx="15" hasCustomPrompt="1"/>
          </p:nvPr>
        </p:nvSpPr>
        <p:spPr>
          <a:xfrm>
            <a:off x="6666931" y="4345414"/>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6" name="Tiešsaistes attēla vietturis 5">
            <a:extLst>
              <a:ext uri="{FF2B5EF4-FFF2-40B4-BE49-F238E27FC236}">
                <a16:creationId xmlns:a16="http://schemas.microsoft.com/office/drawing/2014/main" id="{980A4874-DE5F-4060-8109-34A09A0D62F1}"/>
              </a:ext>
            </a:extLst>
          </p:cNvPr>
          <p:cNvSpPr>
            <a:spLocks noGrp="1"/>
          </p:cNvSpPr>
          <p:nvPr>
            <p:ph type="clipArt" sz="quarter" idx="26" hasCustomPrompt="1"/>
          </p:nvPr>
        </p:nvSpPr>
        <p:spPr>
          <a:xfrm>
            <a:off x="5558592" y="5151243"/>
            <a:ext cx="699943" cy="699944"/>
          </a:xfrm>
        </p:spPr>
        <p:txBody>
          <a:bodyPr>
            <a:normAutofit/>
          </a:bodyPr>
          <a:lstStyle>
            <a:lvl1pPr algn="ctr">
              <a:defRPr sz="1400">
                <a:solidFill>
                  <a:schemeClr val="tx1"/>
                </a:solidFill>
              </a:defRPr>
            </a:lvl1pPr>
          </a:lstStyle>
          <a:p>
            <a:r>
              <a:rPr lang="lv-LV" dirty="0"/>
              <a:t>ikona</a:t>
            </a:r>
          </a:p>
        </p:txBody>
      </p:sp>
      <p:sp>
        <p:nvSpPr>
          <p:cNvPr id="28" name="Teksta vietturis 8">
            <a:extLst>
              <a:ext uri="{FF2B5EF4-FFF2-40B4-BE49-F238E27FC236}">
                <a16:creationId xmlns:a16="http://schemas.microsoft.com/office/drawing/2014/main" id="{8AFC13D8-0CC2-416D-9F20-8DACEB3EF06C}"/>
              </a:ext>
            </a:extLst>
          </p:cNvPr>
          <p:cNvSpPr>
            <a:spLocks noGrp="1"/>
          </p:cNvSpPr>
          <p:nvPr>
            <p:ph type="body" sz="quarter" idx="27" hasCustomPrompt="1"/>
          </p:nvPr>
        </p:nvSpPr>
        <p:spPr>
          <a:xfrm>
            <a:off x="6666931" y="5132322"/>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8202C5C1-AD45-4E23-B456-B7FC6936BA33}"/>
              </a:ext>
            </a:extLst>
          </p:cNvPr>
          <p:cNvSpPr>
            <a:spLocks noGrp="1"/>
          </p:cNvSpPr>
          <p:nvPr>
            <p:ph type="body" sz="quarter" idx="28" hasCustomPrompt="1"/>
          </p:nvPr>
        </p:nvSpPr>
        <p:spPr>
          <a:xfrm>
            <a:off x="6666931" y="5511297"/>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30" name="Teksta vietturis 13">
            <a:extLst>
              <a:ext uri="{FF2B5EF4-FFF2-40B4-BE49-F238E27FC236}">
                <a16:creationId xmlns:a16="http://schemas.microsoft.com/office/drawing/2014/main" id="{B672529B-D226-483E-9402-BA2B5A42A83B}"/>
              </a:ext>
            </a:extLst>
          </p:cNvPr>
          <p:cNvSpPr>
            <a:spLocks noGrp="1"/>
          </p:cNvSpPr>
          <p:nvPr>
            <p:ph type="body" sz="quarter" idx="29" hasCustomPrompt="1"/>
          </p:nvPr>
        </p:nvSpPr>
        <p:spPr>
          <a:xfrm>
            <a:off x="5220268" y="1638549"/>
            <a:ext cx="6316401" cy="655209"/>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86E44557-1026-4394-B253-5EB076681960}"/>
              </a:ext>
            </a:extLst>
          </p:cNvPr>
          <p:cNvSpPr>
            <a:spLocks noGrp="1"/>
          </p:cNvSpPr>
          <p:nvPr>
            <p:ph type="sldNum" sz="quarter" idx="30"/>
          </p:nvPr>
        </p:nvSpPr>
        <p:spPr/>
        <p:txBody>
          <a:bodyPr/>
          <a:lstStyle>
            <a:lvl1pPr>
              <a:defRPr>
                <a:solidFill>
                  <a:schemeClr val="bg2"/>
                </a:solidFill>
              </a:defRPr>
            </a:lvl1pPr>
          </a:lstStyle>
          <a:p>
            <a:fld id="{712B737D-8E28-4713-A82C-8BA69049BAD4}" type="slidenum">
              <a:rPr lang="lv-LV" smtClean="0"/>
              <a:pPr/>
              <a:t>‹#›</a:t>
            </a:fld>
            <a:endParaRPr lang="lv-LV" dirty="0"/>
          </a:p>
        </p:txBody>
      </p:sp>
      <p:sp>
        <p:nvSpPr>
          <p:cNvPr id="34" name="Teksta vietturis 2">
            <a:extLst>
              <a:ext uri="{FF2B5EF4-FFF2-40B4-BE49-F238E27FC236}">
                <a16:creationId xmlns:a16="http://schemas.microsoft.com/office/drawing/2014/main" id="{F50E286F-1B7E-4450-98F4-1079D67391BD}"/>
              </a:ext>
            </a:extLst>
          </p:cNvPr>
          <p:cNvSpPr>
            <a:spLocks noGrp="1"/>
          </p:cNvSpPr>
          <p:nvPr>
            <p:ph type="body" sz="quarter" idx="16" hasCustomPrompt="1"/>
          </p:nvPr>
        </p:nvSpPr>
        <p:spPr>
          <a:xfrm>
            <a:off x="661427" y="6281625"/>
            <a:ext cx="3055937" cy="360000"/>
          </a:xfrm>
        </p:spPr>
        <p:txBody>
          <a:bodyPr anchor="ctr"/>
          <a:lstStyle>
            <a:lvl1pPr>
              <a:defRPr sz="800">
                <a:solidFill>
                  <a:schemeClr val="bg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5" name="Taisnstūris 34">
            <a:extLst>
              <a:ext uri="{FF2B5EF4-FFF2-40B4-BE49-F238E27FC236}">
                <a16:creationId xmlns:a16="http://schemas.microsoft.com/office/drawing/2014/main" id="{5FECE1C1-79C3-4433-BB77-A9B71AED11DF}"/>
              </a:ext>
            </a:extLst>
          </p:cNvPr>
          <p:cNvSpPr/>
          <p:nvPr userDrawn="1"/>
        </p:nvSpPr>
        <p:spPr>
          <a:xfrm>
            <a:off x="5323628"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Attēla vietturis 3">
            <a:extLst>
              <a:ext uri="{FF2B5EF4-FFF2-40B4-BE49-F238E27FC236}">
                <a16:creationId xmlns:a16="http://schemas.microsoft.com/office/drawing/2014/main" id="{697C8E03-E7D9-4E85-AEC8-4E984E8164A1}"/>
              </a:ext>
            </a:extLst>
          </p:cNvPr>
          <p:cNvSpPr>
            <a:spLocks noGrp="1"/>
          </p:cNvSpPr>
          <p:nvPr>
            <p:ph type="pic" sz="quarter" idx="19"/>
          </p:nvPr>
        </p:nvSpPr>
        <p:spPr>
          <a:xfrm>
            <a:off x="583443" y="593562"/>
            <a:ext cx="3377821" cy="5636572"/>
          </a:xfrm>
        </p:spPr>
        <p:txBody>
          <a:bodyPr anchor="ctr"/>
          <a:lstStyle>
            <a:lvl1pPr algn="ctr">
              <a:defRPr>
                <a:solidFill>
                  <a:schemeClr val="bg1"/>
                </a:solidFill>
              </a:defRPr>
            </a:lvl1pPr>
          </a:lstStyle>
          <a:p>
            <a:endParaRPr lang="lv-LV"/>
          </a:p>
        </p:txBody>
      </p:sp>
      <p:sp>
        <p:nvSpPr>
          <p:cNvPr id="5" name="Kājenes vietturis 4">
            <a:extLst>
              <a:ext uri="{FF2B5EF4-FFF2-40B4-BE49-F238E27FC236}">
                <a16:creationId xmlns:a16="http://schemas.microsoft.com/office/drawing/2014/main" id="{FAFA4C2C-1487-494A-72E4-B5E0A18E07C3}"/>
              </a:ext>
            </a:extLst>
          </p:cNvPr>
          <p:cNvSpPr>
            <a:spLocks noGrp="1"/>
          </p:cNvSpPr>
          <p:nvPr>
            <p:ph type="ftr" sz="quarter" idx="31"/>
          </p:nvPr>
        </p:nvSpPr>
        <p:spPr>
          <a:xfrm>
            <a:off x="5324235" y="6281625"/>
            <a:ext cx="2304000" cy="365125"/>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5161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ulslaids gaišs_2">
    <p:bg>
      <p:bgRef idx="1001">
        <a:schemeClr val="bg2"/>
      </p:bgRef>
    </p:bg>
    <p:spTree>
      <p:nvGrpSpPr>
        <p:cNvPr id="1" name=""/>
        <p:cNvGrpSpPr/>
        <p:nvPr/>
      </p:nvGrpSpPr>
      <p:grpSpPr>
        <a:xfrm>
          <a:off x="0" y="0"/>
          <a:ext cx="0" cy="0"/>
          <a:chOff x="0" y="0"/>
          <a:chExt cx="0" cy="0"/>
        </a:xfrm>
      </p:grpSpPr>
      <p:sp>
        <p:nvSpPr>
          <p:cNvPr id="11" name="Attēla vietturis 5">
            <a:extLst>
              <a:ext uri="{FF2B5EF4-FFF2-40B4-BE49-F238E27FC236}">
                <a16:creationId xmlns:a16="http://schemas.microsoft.com/office/drawing/2014/main" id="{98FCEAB9-38F2-418E-9708-1A485C57458F}"/>
              </a:ext>
            </a:extLst>
          </p:cNvPr>
          <p:cNvSpPr>
            <a:spLocks noGrp="1"/>
          </p:cNvSpPr>
          <p:nvPr>
            <p:ph type="pic" sz="quarter" idx="16"/>
          </p:nvPr>
        </p:nvSpPr>
        <p:spPr>
          <a:xfrm>
            <a:off x="6096000" y="0"/>
            <a:ext cx="6096000" cy="6856413"/>
          </a:xfrm>
        </p:spPr>
        <p:txBody>
          <a:bodyPr anchor="ctr"/>
          <a:lstStyle>
            <a:lvl1pPr algn="ctr">
              <a:defRPr>
                <a:solidFill>
                  <a:schemeClr val="tx1"/>
                </a:solidFill>
              </a:defRPr>
            </a:lvl1pPr>
          </a:lstStyle>
          <a:p>
            <a:r>
              <a:rPr lang="en-US"/>
              <a:t>Click icon to add picture</a:t>
            </a: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p:nvPr>
        </p:nvSpPr>
        <p:spPr>
          <a:xfrm>
            <a:off x="619431" y="1066003"/>
            <a:ext cx="4815349" cy="2403187"/>
          </a:xfrm>
        </p:spPr>
        <p:txBody>
          <a:bodyPr anchor="t">
            <a:noAutofit/>
          </a:bodyPr>
          <a:lstStyle>
            <a:lvl1pPr algn="l">
              <a:defRPr sz="4000">
                <a:solidFill>
                  <a:schemeClr val="tx1"/>
                </a:solidFill>
              </a:defRPr>
            </a:lvl1pPr>
          </a:lstStyle>
          <a:p>
            <a:r>
              <a:rPr lang="en-US"/>
              <a:t>Click to edit Master title style</a:t>
            </a:r>
            <a:endParaRPr lang="lv-LV" dirty="0"/>
          </a:p>
        </p:txBody>
      </p:sp>
      <p:sp>
        <p:nvSpPr>
          <p:cNvPr id="12" name="Taisnstūris 11">
            <a:extLst>
              <a:ext uri="{FF2B5EF4-FFF2-40B4-BE49-F238E27FC236}">
                <a16:creationId xmlns:a16="http://schemas.microsoft.com/office/drawing/2014/main" id="{617674F8-495A-40F7-A24B-11989A4260DC}"/>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Apakšvirsraksts 2">
            <a:extLst>
              <a:ext uri="{FF2B5EF4-FFF2-40B4-BE49-F238E27FC236}">
                <a16:creationId xmlns:a16="http://schemas.microsoft.com/office/drawing/2014/main" id="{1462913C-B012-48B7-AF25-3BD9D34E5551}"/>
              </a:ext>
            </a:extLst>
          </p:cNvPr>
          <p:cNvSpPr>
            <a:spLocks noGrp="1"/>
          </p:cNvSpPr>
          <p:nvPr>
            <p:ph type="subTitle" idx="1" hasCustomPrompt="1"/>
          </p:nvPr>
        </p:nvSpPr>
        <p:spPr>
          <a:xfrm>
            <a:off x="677588" y="4572000"/>
            <a:ext cx="3541748" cy="500357"/>
          </a:xfrm>
        </p:spPr>
        <p:txBody>
          <a:bodyPr>
            <a:norm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3" name="Teksta vietturis 9">
            <a:extLst>
              <a:ext uri="{FF2B5EF4-FFF2-40B4-BE49-F238E27FC236}">
                <a16:creationId xmlns:a16="http://schemas.microsoft.com/office/drawing/2014/main" id="{F075D414-9583-4BD7-8E6F-D4105187A2C8}"/>
              </a:ext>
            </a:extLst>
          </p:cNvPr>
          <p:cNvSpPr>
            <a:spLocks noGrp="1"/>
          </p:cNvSpPr>
          <p:nvPr>
            <p:ph type="body" sz="quarter" idx="12" hasCustomPrompt="1"/>
          </p:nvPr>
        </p:nvSpPr>
        <p:spPr>
          <a:xfrm>
            <a:off x="677588" y="5072357"/>
            <a:ext cx="2761818"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14" name="Teksta vietturis 2">
            <a:extLst>
              <a:ext uri="{FF2B5EF4-FFF2-40B4-BE49-F238E27FC236}">
                <a16:creationId xmlns:a16="http://schemas.microsoft.com/office/drawing/2014/main" id="{C6F72EEE-1C0B-42F4-9A29-3F4C21A6FC5F}"/>
              </a:ext>
            </a:extLst>
          </p:cNvPr>
          <p:cNvSpPr>
            <a:spLocks noGrp="1"/>
          </p:cNvSpPr>
          <p:nvPr>
            <p:ph type="body" sz="quarter" idx="17" hasCustomPrompt="1"/>
          </p:nvPr>
        </p:nvSpPr>
        <p:spPr>
          <a:xfrm>
            <a:off x="8768130"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pic>
        <p:nvPicPr>
          <p:cNvPr id="17" name="Grafika 16">
            <a:extLst>
              <a:ext uri="{FF2B5EF4-FFF2-40B4-BE49-F238E27FC236}">
                <a16:creationId xmlns:a16="http://schemas.microsoft.com/office/drawing/2014/main" id="{D264DCF0-BADD-4E65-B1CD-1BA90FDBF40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19336" y="6038304"/>
            <a:ext cx="1272336" cy="450001"/>
          </a:xfrm>
          <a:prstGeom prst="rect">
            <a:avLst/>
          </a:prstGeom>
        </p:spPr>
      </p:pic>
      <p:sp>
        <p:nvSpPr>
          <p:cNvPr id="3" name="Kājenes vietturis 2">
            <a:extLst>
              <a:ext uri="{FF2B5EF4-FFF2-40B4-BE49-F238E27FC236}">
                <a16:creationId xmlns:a16="http://schemas.microsoft.com/office/drawing/2014/main" id="{4BAFC49B-21CE-1F62-F88C-70824450739B}"/>
              </a:ext>
            </a:extLst>
          </p:cNvPr>
          <p:cNvSpPr>
            <a:spLocks noGrp="1"/>
          </p:cNvSpPr>
          <p:nvPr>
            <p:ph type="ftr" sz="quarter" idx="18"/>
          </p:nvPr>
        </p:nvSpPr>
        <p:spPr>
          <a:ln>
            <a:solidFill>
              <a:schemeClr val="tx2"/>
            </a:solidFill>
          </a:ln>
        </p:spPr>
        <p:txBody>
          <a:body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20936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bulleti_attēls_6_gaiš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220269" y="754474"/>
            <a:ext cx="6316402"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0" y="0"/>
            <a:ext cx="4585648" cy="4601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4601497"/>
            <a:ext cx="4585648" cy="225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18" name="Tiešsaistes attēla vietturis 5">
            <a:extLst>
              <a:ext uri="{FF2B5EF4-FFF2-40B4-BE49-F238E27FC236}">
                <a16:creationId xmlns:a16="http://schemas.microsoft.com/office/drawing/2014/main" id="{0C936957-C3FE-43D7-8519-AFAA2AE24AC1}"/>
              </a:ext>
            </a:extLst>
          </p:cNvPr>
          <p:cNvSpPr>
            <a:spLocks noGrp="1"/>
          </p:cNvSpPr>
          <p:nvPr>
            <p:ph type="clipArt" sz="quarter" idx="10" hasCustomPrompt="1"/>
          </p:nvPr>
        </p:nvSpPr>
        <p:spPr>
          <a:xfrm>
            <a:off x="5561732" y="2837905"/>
            <a:ext cx="699943" cy="699944"/>
          </a:xfrm>
        </p:spPr>
        <p:txBody>
          <a:bodyPr>
            <a:normAutofit/>
          </a:bodyPr>
          <a:lstStyle>
            <a:lvl1pPr algn="ctr">
              <a:defRPr sz="1400">
                <a:solidFill>
                  <a:schemeClr val="tx1"/>
                </a:solidFill>
              </a:defRPr>
            </a:lvl1pPr>
          </a:lstStyle>
          <a:p>
            <a:r>
              <a:rPr lang="lv-LV" dirty="0"/>
              <a:t>ikona</a:t>
            </a:r>
          </a:p>
        </p:txBody>
      </p:sp>
      <p:sp>
        <p:nvSpPr>
          <p:cNvPr id="19" name="Tiešsaistes attēla vietturis 5">
            <a:extLst>
              <a:ext uri="{FF2B5EF4-FFF2-40B4-BE49-F238E27FC236}">
                <a16:creationId xmlns:a16="http://schemas.microsoft.com/office/drawing/2014/main" id="{C1F7DAA6-234F-48C5-BCFA-A60D36CEBBB8}"/>
              </a:ext>
            </a:extLst>
          </p:cNvPr>
          <p:cNvSpPr>
            <a:spLocks noGrp="1"/>
          </p:cNvSpPr>
          <p:nvPr>
            <p:ph type="clipArt" sz="quarter" idx="11" hasCustomPrompt="1"/>
          </p:nvPr>
        </p:nvSpPr>
        <p:spPr>
          <a:xfrm>
            <a:off x="5561732" y="399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ECDA17F2-5F6E-4EE0-90C5-24AC023AF8EE}"/>
              </a:ext>
            </a:extLst>
          </p:cNvPr>
          <p:cNvSpPr>
            <a:spLocks noGrp="1"/>
          </p:cNvSpPr>
          <p:nvPr>
            <p:ph type="body" sz="quarter" idx="12" hasCustomPrompt="1"/>
          </p:nvPr>
        </p:nvSpPr>
        <p:spPr>
          <a:xfrm>
            <a:off x="6666931" y="2829735"/>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C54900F3-005D-47DE-BE13-1F4029B2C26B}"/>
              </a:ext>
            </a:extLst>
          </p:cNvPr>
          <p:cNvSpPr>
            <a:spLocks noGrp="1"/>
          </p:cNvSpPr>
          <p:nvPr>
            <p:ph type="body" sz="quarter" idx="13" hasCustomPrompt="1"/>
          </p:nvPr>
        </p:nvSpPr>
        <p:spPr>
          <a:xfrm>
            <a:off x="6666931" y="3215534"/>
            <a:ext cx="4863642" cy="367413"/>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4" name="Teksta vietturis 8">
            <a:extLst>
              <a:ext uri="{FF2B5EF4-FFF2-40B4-BE49-F238E27FC236}">
                <a16:creationId xmlns:a16="http://schemas.microsoft.com/office/drawing/2014/main" id="{E8242EDF-9604-4FD0-A605-4F27DA75D7AE}"/>
              </a:ext>
            </a:extLst>
          </p:cNvPr>
          <p:cNvSpPr>
            <a:spLocks noGrp="1"/>
          </p:cNvSpPr>
          <p:nvPr>
            <p:ph type="body" sz="quarter" idx="14" hasCustomPrompt="1"/>
          </p:nvPr>
        </p:nvSpPr>
        <p:spPr>
          <a:xfrm>
            <a:off x="6666931" y="3980087"/>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12D99E-1CE3-4906-A4F8-86352EB19138}"/>
              </a:ext>
            </a:extLst>
          </p:cNvPr>
          <p:cNvSpPr>
            <a:spLocks noGrp="1"/>
          </p:cNvSpPr>
          <p:nvPr>
            <p:ph type="body" sz="quarter" idx="15" hasCustomPrompt="1"/>
          </p:nvPr>
        </p:nvSpPr>
        <p:spPr>
          <a:xfrm>
            <a:off x="6666931" y="4359062"/>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6" name="Tiešsaistes attēla vietturis 5">
            <a:extLst>
              <a:ext uri="{FF2B5EF4-FFF2-40B4-BE49-F238E27FC236}">
                <a16:creationId xmlns:a16="http://schemas.microsoft.com/office/drawing/2014/main" id="{980A4874-DE5F-4060-8109-34A09A0D62F1}"/>
              </a:ext>
            </a:extLst>
          </p:cNvPr>
          <p:cNvSpPr>
            <a:spLocks noGrp="1"/>
          </p:cNvSpPr>
          <p:nvPr>
            <p:ph type="clipArt" sz="quarter" idx="26" hasCustomPrompt="1"/>
          </p:nvPr>
        </p:nvSpPr>
        <p:spPr>
          <a:xfrm>
            <a:off x="5561732" y="5151243"/>
            <a:ext cx="699943" cy="699944"/>
          </a:xfrm>
        </p:spPr>
        <p:txBody>
          <a:bodyPr>
            <a:normAutofit/>
          </a:bodyPr>
          <a:lstStyle>
            <a:lvl1pPr algn="ctr">
              <a:defRPr sz="1400">
                <a:solidFill>
                  <a:schemeClr val="tx1"/>
                </a:solidFill>
              </a:defRPr>
            </a:lvl1pPr>
          </a:lstStyle>
          <a:p>
            <a:r>
              <a:rPr lang="lv-LV" dirty="0"/>
              <a:t>ikona</a:t>
            </a:r>
          </a:p>
        </p:txBody>
      </p:sp>
      <p:sp>
        <p:nvSpPr>
          <p:cNvPr id="28" name="Teksta vietturis 8">
            <a:extLst>
              <a:ext uri="{FF2B5EF4-FFF2-40B4-BE49-F238E27FC236}">
                <a16:creationId xmlns:a16="http://schemas.microsoft.com/office/drawing/2014/main" id="{8AFC13D8-0CC2-416D-9F20-8DACEB3EF06C}"/>
              </a:ext>
            </a:extLst>
          </p:cNvPr>
          <p:cNvSpPr>
            <a:spLocks noGrp="1"/>
          </p:cNvSpPr>
          <p:nvPr>
            <p:ph type="body" sz="quarter" idx="27" hasCustomPrompt="1"/>
          </p:nvPr>
        </p:nvSpPr>
        <p:spPr>
          <a:xfrm>
            <a:off x="6666931" y="5132322"/>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8202C5C1-AD45-4E23-B456-B7FC6936BA33}"/>
              </a:ext>
            </a:extLst>
          </p:cNvPr>
          <p:cNvSpPr>
            <a:spLocks noGrp="1"/>
          </p:cNvSpPr>
          <p:nvPr>
            <p:ph type="body" sz="quarter" idx="28" hasCustomPrompt="1"/>
          </p:nvPr>
        </p:nvSpPr>
        <p:spPr>
          <a:xfrm>
            <a:off x="6666931" y="5511297"/>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30" name="Teksta vietturis 13">
            <a:extLst>
              <a:ext uri="{FF2B5EF4-FFF2-40B4-BE49-F238E27FC236}">
                <a16:creationId xmlns:a16="http://schemas.microsoft.com/office/drawing/2014/main" id="{B672529B-D226-483E-9402-BA2B5A42A83B}"/>
              </a:ext>
            </a:extLst>
          </p:cNvPr>
          <p:cNvSpPr>
            <a:spLocks noGrp="1"/>
          </p:cNvSpPr>
          <p:nvPr>
            <p:ph type="body" sz="quarter" idx="29" hasCustomPrompt="1"/>
          </p:nvPr>
        </p:nvSpPr>
        <p:spPr>
          <a:xfrm>
            <a:off x="5220268" y="1638549"/>
            <a:ext cx="6316401" cy="655209"/>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pic>
        <p:nvPicPr>
          <p:cNvPr id="31" name="Grafika 30">
            <a:extLst>
              <a:ext uri="{FF2B5EF4-FFF2-40B4-BE49-F238E27FC236}">
                <a16:creationId xmlns:a16="http://schemas.microsoft.com/office/drawing/2014/main" id="{DCCB569A-407C-46C7-9FC9-54BA112BF8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03955C5F-15FB-4B3C-A4F2-E85D1D774E47}"/>
              </a:ext>
            </a:extLst>
          </p:cNvPr>
          <p:cNvSpPr>
            <a:spLocks noGrp="1"/>
          </p:cNvSpPr>
          <p:nvPr>
            <p:ph type="sldNum" sz="quarter" idx="30"/>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35" name="Teksta vietturis 2">
            <a:extLst>
              <a:ext uri="{FF2B5EF4-FFF2-40B4-BE49-F238E27FC236}">
                <a16:creationId xmlns:a16="http://schemas.microsoft.com/office/drawing/2014/main" id="{59917D52-B484-4C5F-8CED-08A1D0863F87}"/>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6" name="Taisnstūris 35">
            <a:extLst>
              <a:ext uri="{FF2B5EF4-FFF2-40B4-BE49-F238E27FC236}">
                <a16:creationId xmlns:a16="http://schemas.microsoft.com/office/drawing/2014/main" id="{E46C1766-810A-43F3-AB1E-7F881833127C}"/>
              </a:ext>
            </a:extLst>
          </p:cNvPr>
          <p:cNvSpPr/>
          <p:nvPr userDrawn="1"/>
        </p:nvSpPr>
        <p:spPr>
          <a:xfrm>
            <a:off x="5323628"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Attēla vietturis 3">
            <a:extLst>
              <a:ext uri="{FF2B5EF4-FFF2-40B4-BE49-F238E27FC236}">
                <a16:creationId xmlns:a16="http://schemas.microsoft.com/office/drawing/2014/main" id="{6CF07426-4F5F-4C2E-A393-40F05AC28502}"/>
              </a:ext>
            </a:extLst>
          </p:cNvPr>
          <p:cNvSpPr>
            <a:spLocks noGrp="1"/>
          </p:cNvSpPr>
          <p:nvPr>
            <p:ph type="pic" sz="quarter" idx="19"/>
          </p:nvPr>
        </p:nvSpPr>
        <p:spPr>
          <a:xfrm>
            <a:off x="583443" y="593562"/>
            <a:ext cx="3377821" cy="5636572"/>
          </a:xfrm>
        </p:spPr>
        <p:txBody>
          <a:bodyPr anchor="ctr"/>
          <a:lstStyle>
            <a:lvl1pPr algn="ctr">
              <a:defRPr>
                <a:solidFill>
                  <a:schemeClr val="bg1"/>
                </a:solidFill>
              </a:defRPr>
            </a:lvl1pPr>
          </a:lstStyle>
          <a:p>
            <a:endParaRPr lang="lv-LV"/>
          </a:p>
        </p:txBody>
      </p:sp>
      <p:sp>
        <p:nvSpPr>
          <p:cNvPr id="5" name="Kājenes vietturis 4">
            <a:extLst>
              <a:ext uri="{FF2B5EF4-FFF2-40B4-BE49-F238E27FC236}">
                <a16:creationId xmlns:a16="http://schemas.microsoft.com/office/drawing/2014/main" id="{04565F55-B5EC-A0D7-AF6C-3E367CA1C945}"/>
              </a:ext>
            </a:extLst>
          </p:cNvPr>
          <p:cNvSpPr>
            <a:spLocks noGrp="1"/>
          </p:cNvSpPr>
          <p:nvPr>
            <p:ph type="ftr" sz="quarter" idx="31"/>
          </p:nvPr>
        </p:nvSpPr>
        <p:spPr>
          <a:xfrm>
            <a:off x="5324235" y="6282000"/>
            <a:ext cx="2304000" cy="365125"/>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54096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bulleti_7">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75162"/>
            <a:ext cx="12192000" cy="41828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1861014" y="3513724"/>
            <a:ext cx="846931" cy="846932"/>
          </a:xfrm>
        </p:spPr>
        <p:txBody>
          <a:bodyPr/>
          <a:lstStyle>
            <a:lvl1pPr algn="ctr">
              <a:defRPr sz="1400">
                <a:solidFill>
                  <a:schemeClr val="bg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683085" y="4822009"/>
            <a:ext cx="3204000" cy="427038"/>
          </a:xfrm>
        </p:spPr>
        <p:txBody>
          <a:bodyPr>
            <a:noAutofit/>
          </a:bodyPr>
          <a:lstStyle>
            <a:lvl1pPr algn="ct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3085" y="5180512"/>
            <a:ext cx="3204000" cy="598935"/>
          </a:xfrm>
        </p:spPr>
        <p:txBody>
          <a:bodyPr>
            <a:noAutofit/>
          </a:bodyPr>
          <a:lstStyle>
            <a:lvl1pPr algn="ct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10895256" cy="1319987"/>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21" name="Tiešsaistes attēla vietturis 5">
            <a:extLst>
              <a:ext uri="{FF2B5EF4-FFF2-40B4-BE49-F238E27FC236}">
                <a16:creationId xmlns:a16="http://schemas.microsoft.com/office/drawing/2014/main" id="{72756B17-348F-4663-BA8F-9604988CF688}"/>
              </a:ext>
            </a:extLst>
          </p:cNvPr>
          <p:cNvSpPr>
            <a:spLocks noGrp="1"/>
          </p:cNvSpPr>
          <p:nvPr>
            <p:ph type="clipArt" sz="quarter" idx="14" hasCustomPrompt="1"/>
          </p:nvPr>
        </p:nvSpPr>
        <p:spPr>
          <a:xfrm>
            <a:off x="5672533" y="3513724"/>
            <a:ext cx="846931" cy="846932"/>
          </a:xfrm>
        </p:spPr>
        <p:txBody>
          <a:bodyPr/>
          <a:lstStyle>
            <a:lvl1pPr algn="ctr">
              <a:defRPr sz="1400">
                <a:solidFill>
                  <a:schemeClr val="bg1"/>
                </a:solidFill>
              </a:defRPr>
            </a:lvl1pPr>
          </a:lstStyle>
          <a:p>
            <a:r>
              <a:rPr lang="lv-LV" dirty="0"/>
              <a:t>ikona</a:t>
            </a:r>
          </a:p>
        </p:txBody>
      </p:sp>
      <p:sp>
        <p:nvSpPr>
          <p:cNvPr id="24" name="Teksta vietturis 8">
            <a:extLst>
              <a:ext uri="{FF2B5EF4-FFF2-40B4-BE49-F238E27FC236}">
                <a16:creationId xmlns:a16="http://schemas.microsoft.com/office/drawing/2014/main" id="{DEFE80B8-8933-4C25-ACB9-742FE38475F9}"/>
              </a:ext>
            </a:extLst>
          </p:cNvPr>
          <p:cNvSpPr>
            <a:spLocks noGrp="1"/>
          </p:cNvSpPr>
          <p:nvPr>
            <p:ph type="body" sz="quarter" idx="15" hasCustomPrompt="1"/>
          </p:nvPr>
        </p:nvSpPr>
        <p:spPr>
          <a:xfrm>
            <a:off x="4493893" y="4822009"/>
            <a:ext cx="3204000" cy="427038"/>
          </a:xfrm>
        </p:spPr>
        <p:txBody>
          <a:bodyPr>
            <a:noAutofit/>
          </a:bodyPr>
          <a:lstStyle>
            <a:lvl1pPr algn="ct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CB1685-AA08-4009-9FAF-1BCFE324859E}"/>
              </a:ext>
            </a:extLst>
          </p:cNvPr>
          <p:cNvSpPr>
            <a:spLocks noGrp="1"/>
          </p:cNvSpPr>
          <p:nvPr>
            <p:ph type="body" sz="quarter" idx="16" hasCustomPrompt="1"/>
          </p:nvPr>
        </p:nvSpPr>
        <p:spPr>
          <a:xfrm>
            <a:off x="4493893" y="5180512"/>
            <a:ext cx="3204000" cy="598935"/>
          </a:xfrm>
        </p:spPr>
        <p:txBody>
          <a:bodyPr>
            <a:noAutofit/>
          </a:bodyPr>
          <a:lstStyle>
            <a:lvl1pPr algn="ct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6" name="Tiešsaistes attēla vietturis 5">
            <a:extLst>
              <a:ext uri="{FF2B5EF4-FFF2-40B4-BE49-F238E27FC236}">
                <a16:creationId xmlns:a16="http://schemas.microsoft.com/office/drawing/2014/main" id="{82787CA6-4FA1-4D7C-BF98-9BBFBAC39970}"/>
              </a:ext>
            </a:extLst>
          </p:cNvPr>
          <p:cNvSpPr>
            <a:spLocks noGrp="1"/>
          </p:cNvSpPr>
          <p:nvPr>
            <p:ph type="clipArt" sz="quarter" idx="17" hasCustomPrompt="1"/>
          </p:nvPr>
        </p:nvSpPr>
        <p:spPr>
          <a:xfrm>
            <a:off x="9496990" y="3513724"/>
            <a:ext cx="846931" cy="846932"/>
          </a:xfrm>
        </p:spPr>
        <p:txBody>
          <a:bodyPr/>
          <a:lstStyle>
            <a:lvl1pPr algn="ctr">
              <a:defRPr sz="1400">
                <a:solidFill>
                  <a:schemeClr val="bg1"/>
                </a:solidFill>
              </a:defRPr>
            </a:lvl1pPr>
          </a:lstStyle>
          <a:p>
            <a:r>
              <a:rPr lang="lv-LV" dirty="0"/>
              <a:t>ikona</a:t>
            </a:r>
          </a:p>
        </p:txBody>
      </p:sp>
      <p:sp>
        <p:nvSpPr>
          <p:cNvPr id="27" name="Teksta vietturis 8">
            <a:extLst>
              <a:ext uri="{FF2B5EF4-FFF2-40B4-BE49-F238E27FC236}">
                <a16:creationId xmlns:a16="http://schemas.microsoft.com/office/drawing/2014/main" id="{3D9D701C-356D-4075-B115-3C837EB44C11}"/>
              </a:ext>
            </a:extLst>
          </p:cNvPr>
          <p:cNvSpPr>
            <a:spLocks noGrp="1"/>
          </p:cNvSpPr>
          <p:nvPr>
            <p:ph type="body" sz="quarter" idx="18" hasCustomPrompt="1"/>
          </p:nvPr>
        </p:nvSpPr>
        <p:spPr>
          <a:xfrm>
            <a:off x="8318311" y="4822009"/>
            <a:ext cx="3204000" cy="427038"/>
          </a:xfrm>
        </p:spPr>
        <p:txBody>
          <a:bodyPr>
            <a:noAutofit/>
          </a:bodyPr>
          <a:lstStyle>
            <a:lvl1pPr algn="ct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8" name="Teksta vietturis 13">
            <a:extLst>
              <a:ext uri="{FF2B5EF4-FFF2-40B4-BE49-F238E27FC236}">
                <a16:creationId xmlns:a16="http://schemas.microsoft.com/office/drawing/2014/main" id="{364DB91A-39DA-4C97-8952-ACDBF7A6AE10}"/>
              </a:ext>
            </a:extLst>
          </p:cNvPr>
          <p:cNvSpPr>
            <a:spLocks noGrp="1"/>
          </p:cNvSpPr>
          <p:nvPr>
            <p:ph type="body" sz="quarter" idx="19" hasCustomPrompt="1"/>
          </p:nvPr>
        </p:nvSpPr>
        <p:spPr>
          <a:xfrm>
            <a:off x="8318311" y="5180512"/>
            <a:ext cx="3204000" cy="598935"/>
          </a:xfrm>
        </p:spPr>
        <p:txBody>
          <a:bodyPr>
            <a:noAutofit/>
          </a:bodyPr>
          <a:lstStyle>
            <a:lvl1pPr algn="ct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0686D777-641E-4D1F-8D8F-E4907B0947EB}"/>
              </a:ext>
            </a:extLst>
          </p:cNvPr>
          <p:cNvSpPr>
            <a:spLocks noGrp="1"/>
          </p:cNvSpPr>
          <p:nvPr>
            <p:ph type="sldNum" sz="quarter" idx="20"/>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19" name="Taisnstūris 18">
            <a:extLst>
              <a:ext uri="{FF2B5EF4-FFF2-40B4-BE49-F238E27FC236}">
                <a16:creationId xmlns:a16="http://schemas.microsoft.com/office/drawing/2014/main" id="{483325BA-9BAC-4576-BEC0-DC4785818C1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19E1790E-6A48-5629-7E5C-1613C4C74317}"/>
              </a:ext>
            </a:extLst>
          </p:cNvPr>
          <p:cNvSpPr>
            <a:spLocks noGrp="1"/>
          </p:cNvSpPr>
          <p:nvPr>
            <p:ph type="ftr" sz="quarter" idx="2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4393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bulleti_7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75162"/>
            <a:ext cx="12192000" cy="41828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1861014" y="3513724"/>
            <a:ext cx="846931" cy="846932"/>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683085" y="4822009"/>
            <a:ext cx="3204000" cy="427038"/>
          </a:xfrm>
        </p:spPr>
        <p:txBody>
          <a:bodyPr>
            <a:noAutofit/>
          </a:bodyPr>
          <a:lstStyle>
            <a:lvl1pPr algn="ct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3085" y="5180512"/>
            <a:ext cx="3204000" cy="598935"/>
          </a:xfrm>
        </p:spPr>
        <p:txBody>
          <a:bodyPr>
            <a:noAutofit/>
          </a:bodyPr>
          <a:lstStyle>
            <a:lvl1pPr algn="ct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4"/>
            <a:ext cx="10895256" cy="1321200"/>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21" name="Tiešsaistes attēla vietturis 5">
            <a:extLst>
              <a:ext uri="{FF2B5EF4-FFF2-40B4-BE49-F238E27FC236}">
                <a16:creationId xmlns:a16="http://schemas.microsoft.com/office/drawing/2014/main" id="{72756B17-348F-4663-BA8F-9604988CF688}"/>
              </a:ext>
            </a:extLst>
          </p:cNvPr>
          <p:cNvSpPr>
            <a:spLocks noGrp="1"/>
          </p:cNvSpPr>
          <p:nvPr>
            <p:ph type="clipArt" sz="quarter" idx="14" hasCustomPrompt="1"/>
          </p:nvPr>
        </p:nvSpPr>
        <p:spPr>
          <a:xfrm>
            <a:off x="5672533" y="3513724"/>
            <a:ext cx="846931" cy="846932"/>
          </a:xfrm>
        </p:spPr>
        <p:txBody>
          <a:bodyPr/>
          <a:lstStyle>
            <a:lvl1pPr algn="ctr">
              <a:defRPr sz="1400">
                <a:solidFill>
                  <a:schemeClr val="tx1"/>
                </a:solidFill>
              </a:defRPr>
            </a:lvl1pPr>
          </a:lstStyle>
          <a:p>
            <a:r>
              <a:rPr lang="lv-LV" dirty="0"/>
              <a:t>ikona</a:t>
            </a:r>
          </a:p>
        </p:txBody>
      </p:sp>
      <p:sp>
        <p:nvSpPr>
          <p:cNvPr id="24" name="Teksta vietturis 8">
            <a:extLst>
              <a:ext uri="{FF2B5EF4-FFF2-40B4-BE49-F238E27FC236}">
                <a16:creationId xmlns:a16="http://schemas.microsoft.com/office/drawing/2014/main" id="{DEFE80B8-8933-4C25-ACB9-742FE38475F9}"/>
              </a:ext>
            </a:extLst>
          </p:cNvPr>
          <p:cNvSpPr>
            <a:spLocks noGrp="1"/>
          </p:cNvSpPr>
          <p:nvPr>
            <p:ph type="body" sz="quarter" idx="15" hasCustomPrompt="1"/>
          </p:nvPr>
        </p:nvSpPr>
        <p:spPr>
          <a:xfrm>
            <a:off x="4493893" y="4822009"/>
            <a:ext cx="3204000" cy="427038"/>
          </a:xfrm>
        </p:spPr>
        <p:txBody>
          <a:bodyPr>
            <a:noAutofit/>
          </a:bodyPr>
          <a:lstStyle>
            <a:lvl1pPr algn="ct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CB1685-AA08-4009-9FAF-1BCFE324859E}"/>
              </a:ext>
            </a:extLst>
          </p:cNvPr>
          <p:cNvSpPr>
            <a:spLocks noGrp="1"/>
          </p:cNvSpPr>
          <p:nvPr>
            <p:ph type="body" sz="quarter" idx="16" hasCustomPrompt="1"/>
          </p:nvPr>
        </p:nvSpPr>
        <p:spPr>
          <a:xfrm>
            <a:off x="4493893" y="5180512"/>
            <a:ext cx="3204000" cy="598935"/>
          </a:xfrm>
        </p:spPr>
        <p:txBody>
          <a:bodyPr>
            <a:noAutofit/>
          </a:bodyPr>
          <a:lstStyle>
            <a:lvl1pPr algn="ct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6" name="Tiešsaistes attēla vietturis 5">
            <a:extLst>
              <a:ext uri="{FF2B5EF4-FFF2-40B4-BE49-F238E27FC236}">
                <a16:creationId xmlns:a16="http://schemas.microsoft.com/office/drawing/2014/main" id="{82787CA6-4FA1-4D7C-BF98-9BBFBAC39970}"/>
              </a:ext>
            </a:extLst>
          </p:cNvPr>
          <p:cNvSpPr>
            <a:spLocks noGrp="1"/>
          </p:cNvSpPr>
          <p:nvPr>
            <p:ph type="clipArt" sz="quarter" idx="17" hasCustomPrompt="1"/>
          </p:nvPr>
        </p:nvSpPr>
        <p:spPr>
          <a:xfrm>
            <a:off x="9496990" y="3513724"/>
            <a:ext cx="846931" cy="846932"/>
          </a:xfrm>
        </p:spPr>
        <p:txBody>
          <a:bodyPr/>
          <a:lstStyle>
            <a:lvl1pPr algn="ctr">
              <a:defRPr sz="1400">
                <a:solidFill>
                  <a:schemeClr val="tx1"/>
                </a:solidFill>
              </a:defRPr>
            </a:lvl1pPr>
          </a:lstStyle>
          <a:p>
            <a:r>
              <a:rPr lang="lv-LV" dirty="0"/>
              <a:t>ikona</a:t>
            </a:r>
          </a:p>
        </p:txBody>
      </p:sp>
      <p:sp>
        <p:nvSpPr>
          <p:cNvPr id="27" name="Teksta vietturis 8">
            <a:extLst>
              <a:ext uri="{FF2B5EF4-FFF2-40B4-BE49-F238E27FC236}">
                <a16:creationId xmlns:a16="http://schemas.microsoft.com/office/drawing/2014/main" id="{3D9D701C-356D-4075-B115-3C837EB44C11}"/>
              </a:ext>
            </a:extLst>
          </p:cNvPr>
          <p:cNvSpPr>
            <a:spLocks noGrp="1"/>
          </p:cNvSpPr>
          <p:nvPr>
            <p:ph type="body" sz="quarter" idx="18" hasCustomPrompt="1"/>
          </p:nvPr>
        </p:nvSpPr>
        <p:spPr>
          <a:xfrm>
            <a:off x="8318311" y="4822009"/>
            <a:ext cx="3204000" cy="427038"/>
          </a:xfrm>
        </p:spPr>
        <p:txBody>
          <a:bodyPr>
            <a:noAutofit/>
          </a:bodyPr>
          <a:lstStyle>
            <a:lvl1pPr algn="ct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8" name="Teksta vietturis 13">
            <a:extLst>
              <a:ext uri="{FF2B5EF4-FFF2-40B4-BE49-F238E27FC236}">
                <a16:creationId xmlns:a16="http://schemas.microsoft.com/office/drawing/2014/main" id="{364DB91A-39DA-4C97-8952-ACDBF7A6AE10}"/>
              </a:ext>
            </a:extLst>
          </p:cNvPr>
          <p:cNvSpPr>
            <a:spLocks noGrp="1"/>
          </p:cNvSpPr>
          <p:nvPr>
            <p:ph type="body" sz="quarter" idx="19" hasCustomPrompt="1"/>
          </p:nvPr>
        </p:nvSpPr>
        <p:spPr>
          <a:xfrm>
            <a:off x="8318311" y="5180512"/>
            <a:ext cx="3204000" cy="598935"/>
          </a:xfrm>
        </p:spPr>
        <p:txBody>
          <a:bodyPr>
            <a:noAutofit/>
          </a:bodyPr>
          <a:lstStyle>
            <a:lvl1pPr algn="ct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7483390B-E5A3-40DD-9C84-0FF8032F4513}"/>
              </a:ext>
            </a:extLst>
          </p:cNvPr>
          <p:cNvSpPr>
            <a:spLocks noGrp="1"/>
          </p:cNvSpPr>
          <p:nvPr>
            <p:ph type="sldNum" sz="quarter" idx="20"/>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0" name="Taisnstūris 19">
            <a:extLst>
              <a:ext uri="{FF2B5EF4-FFF2-40B4-BE49-F238E27FC236}">
                <a16:creationId xmlns:a16="http://schemas.microsoft.com/office/drawing/2014/main" id="{7E3D465A-3791-4759-AFA6-117EDECB6F9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9921494C-BC86-E22E-F31F-29978A7AF64C}"/>
              </a:ext>
            </a:extLst>
          </p:cNvPr>
          <p:cNvSpPr>
            <a:spLocks noGrp="1"/>
          </p:cNvSpPr>
          <p:nvPr>
            <p:ph type="ftr" sz="quarter" idx="2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03668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bullet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7843"/>
          </a:xfrm>
        </p:spPr>
        <p:txBody>
          <a:bodyPr anchor="ctr">
            <a:noAutofit/>
          </a:bodyPr>
          <a:lstStyle>
            <a:lvl1pPr algn="ctr">
              <a:defRPr sz="3600">
                <a:solidFill>
                  <a:schemeClr val="tx1"/>
                </a:solidFill>
              </a:defRPr>
            </a:lvl1pPr>
          </a:lstStyle>
          <a:p>
            <a:r>
              <a:rPr lang="lv-LV" dirty="0"/>
              <a:t>Slaida nosaukuma, tēmas vai atziņas teksts</a:t>
            </a: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669683"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1351069" y="3560779"/>
            <a:ext cx="941229" cy="937387"/>
          </a:xfrm>
        </p:spPr>
        <p:txBody>
          <a:bodyPr/>
          <a:lstStyle>
            <a:lvl1pPr algn="ctr">
              <a:defRPr sz="1800">
                <a:solidFill>
                  <a:schemeClr val="tx1"/>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4202886" y="3560779"/>
            <a:ext cx="941229" cy="937387"/>
          </a:xfrm>
        </p:spPr>
        <p:txBody>
          <a:bodyPr/>
          <a:lstStyle>
            <a:lvl1pPr algn="ctr">
              <a:defRPr sz="1800">
                <a:solidFill>
                  <a:schemeClr val="tx1"/>
                </a:solidFill>
              </a:defRPr>
            </a:lvl1pPr>
          </a:lstStyle>
          <a:p>
            <a:r>
              <a:rPr lang="lv-LV" dirty="0"/>
              <a:t>Ikona</a:t>
            </a:r>
          </a:p>
        </p:txBody>
      </p:sp>
      <p:sp>
        <p:nvSpPr>
          <p:cNvPr id="15" name="Teksta vietturis 6">
            <a:extLst>
              <a:ext uri="{FF2B5EF4-FFF2-40B4-BE49-F238E27FC236}">
                <a16:creationId xmlns:a16="http://schemas.microsoft.com/office/drawing/2014/main" id="{3AFFCD87-4811-407E-A02E-5D92DAA689D7}"/>
              </a:ext>
            </a:extLst>
          </p:cNvPr>
          <p:cNvSpPr>
            <a:spLocks noGrp="1"/>
          </p:cNvSpPr>
          <p:nvPr>
            <p:ph type="body" sz="quarter" idx="16" hasCustomPrompt="1"/>
          </p:nvPr>
        </p:nvSpPr>
        <p:spPr>
          <a:xfrm>
            <a:off x="9225134"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Ceturtā prezentācijas tēma</a:t>
            </a:r>
          </a:p>
        </p:txBody>
      </p:sp>
      <p:sp>
        <p:nvSpPr>
          <p:cNvPr id="16" name="Tiešsaistes attēla vietturis 11">
            <a:extLst>
              <a:ext uri="{FF2B5EF4-FFF2-40B4-BE49-F238E27FC236}">
                <a16:creationId xmlns:a16="http://schemas.microsoft.com/office/drawing/2014/main" id="{AEBEF342-281D-4463-BA36-021381958BE4}"/>
              </a:ext>
            </a:extLst>
          </p:cNvPr>
          <p:cNvSpPr>
            <a:spLocks noGrp="1"/>
          </p:cNvSpPr>
          <p:nvPr>
            <p:ph type="clipArt" sz="quarter" idx="17" hasCustomPrompt="1"/>
          </p:nvPr>
        </p:nvSpPr>
        <p:spPr>
          <a:xfrm>
            <a:off x="9906520" y="3560779"/>
            <a:ext cx="941229" cy="937387"/>
          </a:xfrm>
        </p:spPr>
        <p:txBody>
          <a:bodyPr/>
          <a:lstStyle>
            <a:lvl1pPr algn="ctr">
              <a:defRPr sz="1800">
                <a:solidFill>
                  <a:schemeClr val="tx1"/>
                </a:solidFill>
              </a:defRPr>
            </a:lvl1pPr>
          </a:lstStyle>
          <a:p>
            <a:r>
              <a:rPr lang="lv-LV" dirty="0"/>
              <a:t>Ikona</a:t>
            </a:r>
          </a:p>
        </p:txBody>
      </p:sp>
      <p:sp>
        <p:nvSpPr>
          <p:cNvPr id="21" name="Teksta vietturis 6">
            <a:extLst>
              <a:ext uri="{FF2B5EF4-FFF2-40B4-BE49-F238E27FC236}">
                <a16:creationId xmlns:a16="http://schemas.microsoft.com/office/drawing/2014/main" id="{CFC5E62B-F69A-4073-8F9E-BCAB18D54590}"/>
              </a:ext>
            </a:extLst>
          </p:cNvPr>
          <p:cNvSpPr>
            <a:spLocks noGrp="1"/>
          </p:cNvSpPr>
          <p:nvPr>
            <p:ph type="body" sz="quarter" idx="18" hasCustomPrompt="1"/>
          </p:nvPr>
        </p:nvSpPr>
        <p:spPr>
          <a:xfrm>
            <a:off x="3521500"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23" name="Tiešsaistes attēla vietturis 11">
            <a:extLst>
              <a:ext uri="{FF2B5EF4-FFF2-40B4-BE49-F238E27FC236}">
                <a16:creationId xmlns:a16="http://schemas.microsoft.com/office/drawing/2014/main" id="{260C9862-32DA-4E09-B11A-A599BDD19DE6}"/>
              </a:ext>
            </a:extLst>
          </p:cNvPr>
          <p:cNvSpPr>
            <a:spLocks noGrp="1"/>
          </p:cNvSpPr>
          <p:nvPr>
            <p:ph type="clipArt" sz="quarter" idx="19" hasCustomPrompt="1"/>
          </p:nvPr>
        </p:nvSpPr>
        <p:spPr>
          <a:xfrm>
            <a:off x="7054703" y="3560779"/>
            <a:ext cx="941229" cy="937387"/>
          </a:xfrm>
        </p:spPr>
        <p:txBody>
          <a:bodyPr/>
          <a:lstStyle>
            <a:lvl1pPr algn="ctr">
              <a:defRPr sz="1800">
                <a:solidFill>
                  <a:schemeClr val="tx1"/>
                </a:solidFill>
              </a:defRPr>
            </a:lvl1pPr>
          </a:lstStyle>
          <a:p>
            <a:r>
              <a:rPr lang="lv-LV" dirty="0"/>
              <a:t>Ikona</a:t>
            </a:r>
          </a:p>
        </p:txBody>
      </p:sp>
      <p:sp>
        <p:nvSpPr>
          <p:cNvPr id="24" name="Teksta vietturis 6">
            <a:extLst>
              <a:ext uri="{FF2B5EF4-FFF2-40B4-BE49-F238E27FC236}">
                <a16:creationId xmlns:a16="http://schemas.microsoft.com/office/drawing/2014/main" id="{25D4BD9C-968E-4DEC-B12C-0FD74B0B451A}"/>
              </a:ext>
            </a:extLst>
          </p:cNvPr>
          <p:cNvSpPr>
            <a:spLocks noGrp="1"/>
          </p:cNvSpPr>
          <p:nvPr>
            <p:ph type="body" sz="quarter" idx="20" hasCustomPrompt="1"/>
          </p:nvPr>
        </p:nvSpPr>
        <p:spPr>
          <a:xfrm>
            <a:off x="6373317"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3" name="Kājenes vietturis 2">
            <a:extLst>
              <a:ext uri="{FF2B5EF4-FFF2-40B4-BE49-F238E27FC236}">
                <a16:creationId xmlns:a16="http://schemas.microsoft.com/office/drawing/2014/main" id="{7060F8F4-9E6C-3F00-85D9-8C54EA28B58C}"/>
              </a:ext>
            </a:extLst>
          </p:cNvPr>
          <p:cNvSpPr>
            <a:spLocks noGrp="1"/>
          </p:cNvSpPr>
          <p:nvPr>
            <p:ph type="ftr" sz="quarter" idx="21"/>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A2E595D7-9C07-2FE5-484F-A4A4684406B4}"/>
              </a:ext>
            </a:extLst>
          </p:cNvPr>
          <p:cNvSpPr>
            <a:spLocks noGrp="1"/>
          </p:cNvSpPr>
          <p:nvPr>
            <p:ph type="sldNum" sz="quarter" idx="22"/>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4241230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bullet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7843"/>
          </a:xfrm>
        </p:spPr>
        <p:txBody>
          <a:bodyPr anchor="ctr">
            <a:noAutofit/>
          </a:bodyPr>
          <a:lstStyle>
            <a:lvl1pPr algn="ctr">
              <a:defRPr sz="3600">
                <a:solidFill>
                  <a:schemeClr val="tx2"/>
                </a:solidFill>
              </a:defRPr>
            </a:lvl1pPr>
          </a:lstStyle>
          <a:p>
            <a:r>
              <a:rPr lang="lv-LV" dirty="0"/>
              <a:t>Slaida nosaukuma, tēmas vai atziņas teksts</a:t>
            </a: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669683"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1351069" y="3560779"/>
            <a:ext cx="941229" cy="937387"/>
          </a:xfrm>
        </p:spPr>
        <p:txBody>
          <a:bodyPr/>
          <a:lstStyle>
            <a:lvl1pPr algn="ctr">
              <a:defRPr sz="1800">
                <a:solidFill>
                  <a:schemeClr val="tx2"/>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4202886" y="3560779"/>
            <a:ext cx="941229" cy="937387"/>
          </a:xfrm>
        </p:spPr>
        <p:txBody>
          <a:bodyPr/>
          <a:lstStyle>
            <a:lvl1pPr algn="ctr">
              <a:defRPr sz="1800">
                <a:solidFill>
                  <a:schemeClr val="tx2"/>
                </a:solidFill>
              </a:defRPr>
            </a:lvl1pPr>
          </a:lstStyle>
          <a:p>
            <a:r>
              <a:rPr lang="lv-LV" dirty="0"/>
              <a:t>Ikona</a:t>
            </a:r>
          </a:p>
        </p:txBody>
      </p:sp>
      <p:sp>
        <p:nvSpPr>
          <p:cNvPr id="15" name="Teksta vietturis 6">
            <a:extLst>
              <a:ext uri="{FF2B5EF4-FFF2-40B4-BE49-F238E27FC236}">
                <a16:creationId xmlns:a16="http://schemas.microsoft.com/office/drawing/2014/main" id="{3AFFCD87-4811-407E-A02E-5D92DAA689D7}"/>
              </a:ext>
            </a:extLst>
          </p:cNvPr>
          <p:cNvSpPr>
            <a:spLocks noGrp="1"/>
          </p:cNvSpPr>
          <p:nvPr>
            <p:ph type="body" sz="quarter" idx="16" hasCustomPrompt="1"/>
          </p:nvPr>
        </p:nvSpPr>
        <p:spPr>
          <a:xfrm>
            <a:off x="9225134"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Ceturtā prezentācijas tēma</a:t>
            </a:r>
          </a:p>
        </p:txBody>
      </p:sp>
      <p:sp>
        <p:nvSpPr>
          <p:cNvPr id="16" name="Tiešsaistes attēla vietturis 11">
            <a:extLst>
              <a:ext uri="{FF2B5EF4-FFF2-40B4-BE49-F238E27FC236}">
                <a16:creationId xmlns:a16="http://schemas.microsoft.com/office/drawing/2014/main" id="{AEBEF342-281D-4463-BA36-021381958BE4}"/>
              </a:ext>
            </a:extLst>
          </p:cNvPr>
          <p:cNvSpPr>
            <a:spLocks noGrp="1"/>
          </p:cNvSpPr>
          <p:nvPr>
            <p:ph type="clipArt" sz="quarter" idx="17" hasCustomPrompt="1"/>
          </p:nvPr>
        </p:nvSpPr>
        <p:spPr>
          <a:xfrm>
            <a:off x="9906520" y="3560779"/>
            <a:ext cx="941229" cy="937387"/>
          </a:xfrm>
        </p:spPr>
        <p:txBody>
          <a:bodyPr/>
          <a:lstStyle>
            <a:lvl1pPr algn="ctr">
              <a:defRPr sz="1800">
                <a:solidFill>
                  <a:schemeClr val="tx2"/>
                </a:solidFill>
              </a:defRPr>
            </a:lvl1pPr>
          </a:lstStyle>
          <a:p>
            <a:r>
              <a:rPr lang="lv-LV" dirty="0"/>
              <a:t>Ikona</a:t>
            </a:r>
          </a:p>
        </p:txBody>
      </p:sp>
      <p:sp>
        <p:nvSpPr>
          <p:cNvPr id="21" name="Teksta vietturis 6">
            <a:extLst>
              <a:ext uri="{FF2B5EF4-FFF2-40B4-BE49-F238E27FC236}">
                <a16:creationId xmlns:a16="http://schemas.microsoft.com/office/drawing/2014/main" id="{CFC5E62B-F69A-4073-8F9E-BCAB18D54590}"/>
              </a:ext>
            </a:extLst>
          </p:cNvPr>
          <p:cNvSpPr>
            <a:spLocks noGrp="1"/>
          </p:cNvSpPr>
          <p:nvPr>
            <p:ph type="body" sz="quarter" idx="18" hasCustomPrompt="1"/>
          </p:nvPr>
        </p:nvSpPr>
        <p:spPr>
          <a:xfrm>
            <a:off x="3521500"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23" name="Tiešsaistes attēla vietturis 11">
            <a:extLst>
              <a:ext uri="{FF2B5EF4-FFF2-40B4-BE49-F238E27FC236}">
                <a16:creationId xmlns:a16="http://schemas.microsoft.com/office/drawing/2014/main" id="{260C9862-32DA-4E09-B11A-A599BDD19DE6}"/>
              </a:ext>
            </a:extLst>
          </p:cNvPr>
          <p:cNvSpPr>
            <a:spLocks noGrp="1"/>
          </p:cNvSpPr>
          <p:nvPr>
            <p:ph type="clipArt" sz="quarter" idx="19" hasCustomPrompt="1"/>
          </p:nvPr>
        </p:nvSpPr>
        <p:spPr>
          <a:xfrm>
            <a:off x="7054703" y="3560779"/>
            <a:ext cx="941229" cy="937387"/>
          </a:xfrm>
        </p:spPr>
        <p:txBody>
          <a:bodyPr/>
          <a:lstStyle>
            <a:lvl1pPr algn="ctr">
              <a:defRPr sz="1800">
                <a:solidFill>
                  <a:schemeClr val="tx2"/>
                </a:solidFill>
              </a:defRPr>
            </a:lvl1pPr>
          </a:lstStyle>
          <a:p>
            <a:r>
              <a:rPr lang="lv-LV" dirty="0"/>
              <a:t>Ikona</a:t>
            </a:r>
          </a:p>
        </p:txBody>
      </p:sp>
      <p:sp>
        <p:nvSpPr>
          <p:cNvPr id="24" name="Teksta vietturis 6">
            <a:extLst>
              <a:ext uri="{FF2B5EF4-FFF2-40B4-BE49-F238E27FC236}">
                <a16:creationId xmlns:a16="http://schemas.microsoft.com/office/drawing/2014/main" id="{25D4BD9C-968E-4DEC-B12C-0FD74B0B451A}"/>
              </a:ext>
            </a:extLst>
          </p:cNvPr>
          <p:cNvSpPr>
            <a:spLocks noGrp="1"/>
          </p:cNvSpPr>
          <p:nvPr>
            <p:ph type="body" sz="quarter" idx="20" hasCustomPrompt="1"/>
          </p:nvPr>
        </p:nvSpPr>
        <p:spPr>
          <a:xfrm>
            <a:off x="6373317"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3" name="Kājenes vietturis 2">
            <a:extLst>
              <a:ext uri="{FF2B5EF4-FFF2-40B4-BE49-F238E27FC236}">
                <a16:creationId xmlns:a16="http://schemas.microsoft.com/office/drawing/2014/main" id="{A1401E65-6AED-E914-7189-71F39AB61965}"/>
              </a:ext>
            </a:extLst>
          </p:cNvPr>
          <p:cNvSpPr>
            <a:spLocks noGrp="1"/>
          </p:cNvSpPr>
          <p:nvPr>
            <p:ph type="ftr" sz="quarter" idx="2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989EC8D0-25A9-7BDC-63DB-AC968A073850}"/>
              </a:ext>
            </a:extLst>
          </p:cNvPr>
          <p:cNvSpPr>
            <a:spLocks noGrp="1"/>
          </p:cNvSpPr>
          <p:nvPr>
            <p:ph type="sldNum" sz="quarter" idx="22"/>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41880100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ukšs_3">
    <p:bg>
      <p:bgRef idx="1001">
        <a:schemeClr val="bg2"/>
      </p:bgRef>
    </p:bg>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55DE022B-7CB0-BBEC-F52D-C3222AE53526}"/>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681E3C3B-B961-DA00-1B69-0B74B6021F6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6" name="Teksta vietturis 5">
            <a:extLst>
              <a:ext uri="{FF2B5EF4-FFF2-40B4-BE49-F238E27FC236}">
                <a16:creationId xmlns:a16="http://schemas.microsoft.com/office/drawing/2014/main" id="{C3F0280B-013E-D9C4-0386-32947B9EF4B2}"/>
              </a:ext>
            </a:extLst>
          </p:cNvPr>
          <p:cNvSpPr>
            <a:spLocks noGrp="1"/>
          </p:cNvSpPr>
          <p:nvPr>
            <p:ph type="body" sz="quarter" idx="12" hasCustomPrompt="1"/>
          </p:nvPr>
        </p:nvSpPr>
        <p:spPr>
          <a:xfrm>
            <a:off x="647999" y="2944801"/>
            <a:ext cx="2505601" cy="3124798"/>
          </a:xfrm>
        </p:spPr>
        <p:txBody>
          <a:bodyPr anchor="t"/>
          <a:lstStyle>
            <a:lvl1pPr marL="0" indent="0">
              <a:buFont typeface="Arial" panose="020B0604020202020204" pitchFamily="34" charset="0"/>
              <a:buNone/>
              <a:defRPr sz="1600" b="0"/>
            </a:lvl1pPr>
          </a:lstStyle>
          <a:p>
            <a:pPr lvl="0"/>
            <a:r>
              <a:rPr lang="lv-LV" dirty="0"/>
              <a:t>Punkta neliels apraksts. Teksts pāris rindiņu apjomā. Punkta neliels apraksts.</a:t>
            </a:r>
          </a:p>
        </p:txBody>
      </p:sp>
      <p:sp>
        <p:nvSpPr>
          <p:cNvPr id="8" name="Teksta vietturis 5">
            <a:extLst>
              <a:ext uri="{FF2B5EF4-FFF2-40B4-BE49-F238E27FC236}">
                <a16:creationId xmlns:a16="http://schemas.microsoft.com/office/drawing/2014/main" id="{5437D19A-FC89-04D6-9417-69E4EC469DA3}"/>
              </a:ext>
            </a:extLst>
          </p:cNvPr>
          <p:cNvSpPr>
            <a:spLocks noGrp="1"/>
          </p:cNvSpPr>
          <p:nvPr>
            <p:ph type="body" sz="quarter" idx="13" hasCustomPrompt="1"/>
          </p:nvPr>
        </p:nvSpPr>
        <p:spPr>
          <a:xfrm>
            <a:off x="3450510" y="2944801"/>
            <a:ext cx="2505601" cy="3124798"/>
          </a:xfrm>
        </p:spPr>
        <p:txBody>
          <a:bodyPr anchor="t"/>
          <a:lstStyle>
            <a:lvl1pPr marL="0" indent="0">
              <a:buFont typeface="Arial" panose="020B0604020202020204" pitchFamily="34" charset="0"/>
              <a:buNone/>
              <a:defRPr sz="1600" b="0"/>
            </a:lvl1pPr>
          </a:lstStyle>
          <a:p>
            <a:pPr lvl="0"/>
            <a:r>
              <a:rPr lang="lv-LV" dirty="0"/>
              <a:t>Punkta neliels apraksts. Teksts pāris rindiņu apjomā. Punkta neliels apraksts.</a:t>
            </a:r>
          </a:p>
        </p:txBody>
      </p:sp>
      <p:sp>
        <p:nvSpPr>
          <p:cNvPr id="9" name="Teksta vietturis 5">
            <a:extLst>
              <a:ext uri="{FF2B5EF4-FFF2-40B4-BE49-F238E27FC236}">
                <a16:creationId xmlns:a16="http://schemas.microsoft.com/office/drawing/2014/main" id="{B4FF85B5-A28D-76F0-581C-F1FBABEA7BB6}"/>
              </a:ext>
            </a:extLst>
          </p:cNvPr>
          <p:cNvSpPr>
            <a:spLocks noGrp="1"/>
          </p:cNvSpPr>
          <p:nvPr>
            <p:ph type="body" sz="quarter" idx="14" hasCustomPrompt="1"/>
          </p:nvPr>
        </p:nvSpPr>
        <p:spPr>
          <a:xfrm>
            <a:off x="6261586" y="2944801"/>
            <a:ext cx="2505601" cy="3124798"/>
          </a:xfrm>
        </p:spPr>
        <p:txBody>
          <a:bodyPr anchor="t"/>
          <a:lstStyle>
            <a:lvl1pPr marL="0" indent="0">
              <a:buFont typeface="Arial" panose="020B0604020202020204" pitchFamily="34" charset="0"/>
              <a:buNone/>
              <a:defRPr sz="1600" b="0"/>
            </a:lvl1pPr>
          </a:lstStyle>
          <a:p>
            <a:pPr marL="0" marR="0" lvl="0" indent="0" algn="l" defTabSz="914400" rtl="0" eaLnBrk="1" fontAlgn="auto" latinLnBrk="0" hangingPunct="1">
              <a:lnSpc>
                <a:spcPct val="100000"/>
              </a:lnSpc>
              <a:spcBef>
                <a:spcPts val="0"/>
              </a:spcBef>
              <a:spcAft>
                <a:spcPts val="1000"/>
              </a:spcAft>
              <a:buClr>
                <a:schemeClr val="accent3"/>
              </a:buClr>
              <a:buSzPct val="100000"/>
              <a:buFont typeface="Arial" panose="020B0604020202020204" pitchFamily="34" charset="0"/>
              <a:buNone/>
              <a:tabLst/>
              <a:defRPr/>
            </a:pPr>
            <a:r>
              <a:rPr lang="lv-LV" dirty="0"/>
              <a:t>Punkta neliels apraksts. Teksts pāris rindiņu apjomā. Punkta neliels apraksts.</a:t>
            </a:r>
          </a:p>
        </p:txBody>
      </p:sp>
      <p:sp>
        <p:nvSpPr>
          <p:cNvPr id="11" name="Teksta vietturis 5">
            <a:extLst>
              <a:ext uri="{FF2B5EF4-FFF2-40B4-BE49-F238E27FC236}">
                <a16:creationId xmlns:a16="http://schemas.microsoft.com/office/drawing/2014/main" id="{0BFCEFFC-CF74-CEB5-33EA-330E6902BC8A}"/>
              </a:ext>
            </a:extLst>
          </p:cNvPr>
          <p:cNvSpPr>
            <a:spLocks noGrp="1"/>
          </p:cNvSpPr>
          <p:nvPr>
            <p:ph type="body" sz="quarter" idx="15" hasCustomPrompt="1"/>
          </p:nvPr>
        </p:nvSpPr>
        <p:spPr>
          <a:xfrm>
            <a:off x="9055533" y="2944801"/>
            <a:ext cx="2505601" cy="3124798"/>
          </a:xfrm>
        </p:spPr>
        <p:txBody>
          <a:bodyPr anchor="t"/>
          <a:lstStyle>
            <a:lvl1pPr marL="0" indent="0">
              <a:buFont typeface="Arial" panose="020B0604020202020204" pitchFamily="34" charset="0"/>
              <a:buNone/>
              <a:defRPr sz="1600" b="0"/>
            </a:lvl1pPr>
          </a:lstStyle>
          <a:p>
            <a:pPr lvl="0"/>
            <a:r>
              <a:rPr lang="lv-LV" dirty="0"/>
              <a:t>Punkta neliels apraksts. Teksts pāris rindiņu apjomā. Punkta neliels apraksts.</a:t>
            </a:r>
          </a:p>
        </p:txBody>
      </p:sp>
      <p:sp>
        <p:nvSpPr>
          <p:cNvPr id="12" name="Taisnstūris 11">
            <a:extLst>
              <a:ext uri="{FF2B5EF4-FFF2-40B4-BE49-F238E27FC236}">
                <a16:creationId xmlns:a16="http://schemas.microsoft.com/office/drawing/2014/main" id="{8335159E-3F04-5F2D-C2EC-02B89AC64669}"/>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3">
            <a:extLst>
              <a:ext uri="{FF2B5EF4-FFF2-40B4-BE49-F238E27FC236}">
                <a16:creationId xmlns:a16="http://schemas.microsoft.com/office/drawing/2014/main" id="{F0E28BE4-43B5-E5E7-8DFA-60D20AA2A0F0}"/>
              </a:ext>
            </a:extLst>
          </p:cNvPr>
          <p:cNvSpPr>
            <a:spLocks noGrp="1"/>
          </p:cNvSpPr>
          <p:nvPr>
            <p:ph type="title"/>
          </p:nvPr>
        </p:nvSpPr>
        <p:spPr>
          <a:xfrm>
            <a:off x="647999" y="180000"/>
            <a:ext cx="10882571" cy="1051200"/>
          </a:xfrm>
        </p:spPr>
        <p:txBody>
          <a:bodyPr/>
          <a:lstStyle>
            <a:lvl1pPr>
              <a:defRPr sz="3600"/>
            </a:lvl1pPr>
          </a:lstStyle>
          <a:p>
            <a:r>
              <a:rPr lang="lv-LV" dirty="0"/>
              <a:t>Rediģēt šablona virsraksta stilu</a:t>
            </a:r>
          </a:p>
        </p:txBody>
      </p:sp>
      <p:sp>
        <p:nvSpPr>
          <p:cNvPr id="14" name="Teksta vietturis 39">
            <a:extLst>
              <a:ext uri="{FF2B5EF4-FFF2-40B4-BE49-F238E27FC236}">
                <a16:creationId xmlns:a16="http://schemas.microsoft.com/office/drawing/2014/main" id="{F31AE97F-61A2-A748-9E83-BB8AA4F01E33}"/>
              </a:ext>
            </a:extLst>
          </p:cNvPr>
          <p:cNvSpPr>
            <a:spLocks noGrp="1"/>
          </p:cNvSpPr>
          <p:nvPr>
            <p:ph type="body" sz="quarter" idx="36" hasCustomPrompt="1"/>
          </p:nvPr>
        </p:nvSpPr>
        <p:spPr>
          <a:xfrm>
            <a:off x="647998" y="2365261"/>
            <a:ext cx="2505601" cy="471962"/>
          </a:xfrm>
        </p:spPr>
        <p:txBody>
          <a:bodyPr anchor="ctr"/>
          <a:lstStyle>
            <a:lvl1pPr algn="ctr">
              <a:defRPr sz="1800" b="1"/>
            </a:lvl1pPr>
            <a:lvl2pPr>
              <a:defRPr sz="1800"/>
            </a:lvl2pPr>
            <a:lvl3pPr>
              <a:defRPr sz="1800"/>
            </a:lvl3pPr>
            <a:lvl4pPr>
              <a:defRPr sz="1800"/>
            </a:lvl4pPr>
            <a:lvl5pPr>
              <a:defRPr sz="1800"/>
            </a:lvl5pPr>
          </a:lstStyle>
          <a:p>
            <a:pPr lvl="0"/>
            <a:r>
              <a:rPr lang="lv-LV" dirty="0"/>
              <a:t>Tēma numur viens</a:t>
            </a:r>
          </a:p>
        </p:txBody>
      </p:sp>
      <p:sp>
        <p:nvSpPr>
          <p:cNvPr id="15" name="Tiešsaistes attēla vietturis 5">
            <a:extLst>
              <a:ext uri="{FF2B5EF4-FFF2-40B4-BE49-F238E27FC236}">
                <a16:creationId xmlns:a16="http://schemas.microsoft.com/office/drawing/2014/main" id="{1A7AB433-9B4A-C42B-0C69-69233156076D}"/>
              </a:ext>
            </a:extLst>
          </p:cNvPr>
          <p:cNvSpPr>
            <a:spLocks noGrp="1"/>
          </p:cNvSpPr>
          <p:nvPr>
            <p:ph type="clipArt" sz="quarter" idx="37" hasCustomPrompt="1"/>
          </p:nvPr>
        </p:nvSpPr>
        <p:spPr>
          <a:xfrm>
            <a:off x="1477333" y="1410751"/>
            <a:ext cx="846931" cy="846932"/>
          </a:xfrm>
          <a:noFill/>
        </p:spPr>
        <p:txBody>
          <a:bodyPr/>
          <a:lstStyle>
            <a:lvl1pPr algn="ctr">
              <a:defRPr sz="1400">
                <a:solidFill>
                  <a:schemeClr val="tx1"/>
                </a:solidFill>
              </a:defRPr>
            </a:lvl1pPr>
          </a:lstStyle>
          <a:p>
            <a:r>
              <a:rPr lang="lv-LV" dirty="0"/>
              <a:t>ikona</a:t>
            </a:r>
          </a:p>
        </p:txBody>
      </p:sp>
      <p:sp>
        <p:nvSpPr>
          <p:cNvPr id="16" name="Tiešsaistes attēla vietturis 5">
            <a:extLst>
              <a:ext uri="{FF2B5EF4-FFF2-40B4-BE49-F238E27FC236}">
                <a16:creationId xmlns:a16="http://schemas.microsoft.com/office/drawing/2014/main" id="{A964F4BD-2E77-C964-FB2C-EEFB4839C42D}"/>
              </a:ext>
            </a:extLst>
          </p:cNvPr>
          <p:cNvSpPr>
            <a:spLocks noGrp="1"/>
          </p:cNvSpPr>
          <p:nvPr>
            <p:ph type="clipArt" sz="quarter" idx="38" hasCustomPrompt="1"/>
          </p:nvPr>
        </p:nvSpPr>
        <p:spPr>
          <a:xfrm>
            <a:off x="4282168" y="1410751"/>
            <a:ext cx="846931" cy="846932"/>
          </a:xfrm>
          <a:noFill/>
        </p:spPr>
        <p:txBody>
          <a:bodyPr/>
          <a:lstStyle>
            <a:lvl1pPr algn="ctr">
              <a:defRPr sz="1400">
                <a:solidFill>
                  <a:schemeClr val="tx1"/>
                </a:solidFill>
              </a:defRPr>
            </a:lvl1pPr>
          </a:lstStyle>
          <a:p>
            <a:r>
              <a:rPr lang="lv-LV" dirty="0"/>
              <a:t>ikona</a:t>
            </a:r>
          </a:p>
        </p:txBody>
      </p:sp>
      <p:sp>
        <p:nvSpPr>
          <p:cNvPr id="17" name="Teksta vietturis 39">
            <a:extLst>
              <a:ext uri="{FF2B5EF4-FFF2-40B4-BE49-F238E27FC236}">
                <a16:creationId xmlns:a16="http://schemas.microsoft.com/office/drawing/2014/main" id="{9B02A9A7-A3A5-3BEC-6DD5-86FD1DF93F7F}"/>
              </a:ext>
            </a:extLst>
          </p:cNvPr>
          <p:cNvSpPr>
            <a:spLocks noGrp="1"/>
          </p:cNvSpPr>
          <p:nvPr>
            <p:ph type="body" sz="quarter" idx="39" hasCustomPrompt="1"/>
          </p:nvPr>
        </p:nvSpPr>
        <p:spPr>
          <a:xfrm>
            <a:off x="3444799" y="2365261"/>
            <a:ext cx="2522733" cy="471962"/>
          </a:xfrm>
        </p:spPr>
        <p:txBody>
          <a:bodyPr anchor="ctr"/>
          <a:lstStyle>
            <a:lvl1pPr algn="ctr">
              <a:defRPr sz="1800" b="1"/>
            </a:lvl1pPr>
            <a:lvl2pPr>
              <a:defRPr sz="1800"/>
            </a:lvl2pPr>
            <a:lvl3pPr>
              <a:defRPr sz="1800"/>
            </a:lvl3pPr>
            <a:lvl4pPr>
              <a:defRPr sz="1800"/>
            </a:lvl4pPr>
            <a:lvl5pPr>
              <a:defRPr sz="1800"/>
            </a:lvl5pPr>
          </a:lstStyle>
          <a:p>
            <a:pPr lvl="0"/>
            <a:r>
              <a:rPr lang="lv-LV" dirty="0"/>
              <a:t>Tēma numur divi</a:t>
            </a:r>
          </a:p>
        </p:txBody>
      </p:sp>
      <p:sp>
        <p:nvSpPr>
          <p:cNvPr id="18" name="Teksta vietturis 39">
            <a:extLst>
              <a:ext uri="{FF2B5EF4-FFF2-40B4-BE49-F238E27FC236}">
                <a16:creationId xmlns:a16="http://schemas.microsoft.com/office/drawing/2014/main" id="{BFFA2A49-52CF-A283-E5F0-C7FDF9FA3889}"/>
              </a:ext>
            </a:extLst>
          </p:cNvPr>
          <p:cNvSpPr>
            <a:spLocks noGrp="1"/>
          </p:cNvSpPr>
          <p:nvPr>
            <p:ph type="body" sz="quarter" idx="40" hasCustomPrompt="1"/>
          </p:nvPr>
        </p:nvSpPr>
        <p:spPr>
          <a:xfrm>
            <a:off x="6253020" y="2365261"/>
            <a:ext cx="2522733" cy="471962"/>
          </a:xfrm>
        </p:spPr>
        <p:txBody>
          <a:bodyPr anchor="ctr"/>
          <a:lstStyle>
            <a:lvl1pPr algn="ctr">
              <a:defRPr sz="1800" b="1"/>
            </a:lvl1pPr>
            <a:lvl2pPr>
              <a:defRPr sz="1800"/>
            </a:lvl2pPr>
            <a:lvl3pPr>
              <a:defRPr sz="1800"/>
            </a:lvl3pPr>
            <a:lvl4pPr>
              <a:defRPr sz="1800"/>
            </a:lvl4pPr>
            <a:lvl5pPr>
              <a:defRPr sz="1800"/>
            </a:lvl5pPr>
          </a:lstStyle>
          <a:p>
            <a:pPr lvl="0"/>
            <a:r>
              <a:rPr lang="lv-LV" dirty="0"/>
              <a:t>Tēma numur trīs</a:t>
            </a:r>
          </a:p>
        </p:txBody>
      </p:sp>
      <p:sp>
        <p:nvSpPr>
          <p:cNvPr id="19" name="Teksta vietturis 39">
            <a:extLst>
              <a:ext uri="{FF2B5EF4-FFF2-40B4-BE49-F238E27FC236}">
                <a16:creationId xmlns:a16="http://schemas.microsoft.com/office/drawing/2014/main" id="{C6E18E7D-0B1F-EFCB-29FE-CE60BC2B38D5}"/>
              </a:ext>
            </a:extLst>
          </p:cNvPr>
          <p:cNvSpPr>
            <a:spLocks noGrp="1"/>
          </p:cNvSpPr>
          <p:nvPr>
            <p:ph type="body" sz="quarter" idx="41" hasCustomPrompt="1"/>
          </p:nvPr>
        </p:nvSpPr>
        <p:spPr>
          <a:xfrm>
            <a:off x="9055532" y="2365261"/>
            <a:ext cx="2505601" cy="471962"/>
          </a:xfrm>
        </p:spPr>
        <p:txBody>
          <a:bodyPr anchor="ctr"/>
          <a:lstStyle>
            <a:lvl1pPr algn="ctr">
              <a:defRPr sz="1800" b="1"/>
            </a:lvl1pPr>
            <a:lvl2pPr>
              <a:defRPr sz="1800"/>
            </a:lvl2pPr>
            <a:lvl3pPr>
              <a:defRPr sz="1800"/>
            </a:lvl3pPr>
            <a:lvl4pPr>
              <a:defRPr sz="1800"/>
            </a:lvl4pPr>
            <a:lvl5pPr>
              <a:defRPr sz="1800"/>
            </a:lvl5pPr>
          </a:lstStyle>
          <a:p>
            <a:pPr lvl="0"/>
            <a:r>
              <a:rPr lang="lv-LV" dirty="0"/>
              <a:t>Tēma numur četri</a:t>
            </a:r>
          </a:p>
        </p:txBody>
      </p:sp>
      <p:sp>
        <p:nvSpPr>
          <p:cNvPr id="20" name="Tiešsaistes attēla vietturis 5">
            <a:extLst>
              <a:ext uri="{FF2B5EF4-FFF2-40B4-BE49-F238E27FC236}">
                <a16:creationId xmlns:a16="http://schemas.microsoft.com/office/drawing/2014/main" id="{D5EF8189-B66E-F16F-7EA4-79AA59363730}"/>
              </a:ext>
            </a:extLst>
          </p:cNvPr>
          <p:cNvSpPr>
            <a:spLocks noGrp="1"/>
          </p:cNvSpPr>
          <p:nvPr>
            <p:ph type="clipArt" sz="quarter" idx="42" hasCustomPrompt="1"/>
          </p:nvPr>
        </p:nvSpPr>
        <p:spPr>
          <a:xfrm>
            <a:off x="7082355" y="1410751"/>
            <a:ext cx="846931" cy="846932"/>
          </a:xfrm>
          <a:noFill/>
        </p:spPr>
        <p:txBody>
          <a:bodyPr/>
          <a:lstStyle>
            <a:lvl1pPr algn="ctr">
              <a:defRPr sz="1400">
                <a:solidFill>
                  <a:schemeClr val="tx1"/>
                </a:solidFill>
              </a:defRPr>
            </a:lvl1pPr>
          </a:lstStyle>
          <a:p>
            <a:r>
              <a:rPr lang="lv-LV" dirty="0"/>
              <a:t>ikona</a:t>
            </a:r>
          </a:p>
        </p:txBody>
      </p:sp>
      <p:sp>
        <p:nvSpPr>
          <p:cNvPr id="21" name="Tiešsaistes attēla vietturis 5">
            <a:extLst>
              <a:ext uri="{FF2B5EF4-FFF2-40B4-BE49-F238E27FC236}">
                <a16:creationId xmlns:a16="http://schemas.microsoft.com/office/drawing/2014/main" id="{224D254D-2EB3-7A37-5FBC-E5C3171809FC}"/>
              </a:ext>
            </a:extLst>
          </p:cNvPr>
          <p:cNvSpPr>
            <a:spLocks noGrp="1"/>
          </p:cNvSpPr>
          <p:nvPr>
            <p:ph type="clipArt" sz="quarter" idx="43" hasCustomPrompt="1"/>
          </p:nvPr>
        </p:nvSpPr>
        <p:spPr>
          <a:xfrm>
            <a:off x="9884867" y="1410751"/>
            <a:ext cx="846931" cy="846932"/>
          </a:xfrm>
          <a:noFill/>
        </p:spPr>
        <p:txBody>
          <a:bodyPr/>
          <a:lstStyle>
            <a:lvl1pPr algn="ctr">
              <a:defRPr sz="1400">
                <a:solidFill>
                  <a:schemeClr val="tx1"/>
                </a:solidFill>
              </a:defRPr>
            </a:lvl1pPr>
          </a:lstStyle>
          <a:p>
            <a:r>
              <a:rPr lang="lv-LV" dirty="0"/>
              <a:t>ikona</a:t>
            </a:r>
          </a:p>
        </p:txBody>
      </p:sp>
      <p:pic>
        <p:nvPicPr>
          <p:cNvPr id="4" name="Grafika 3">
            <a:extLst>
              <a:ext uri="{FF2B5EF4-FFF2-40B4-BE49-F238E27FC236}">
                <a16:creationId xmlns:a16="http://schemas.microsoft.com/office/drawing/2014/main" id="{9D492686-409C-6E0D-BFFA-C42A2A7BFB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4956399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ukšs_3">
    <p:bg>
      <p:bgRef idx="1001">
        <a:schemeClr val="bg2"/>
      </p:bgRef>
    </p:bg>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55DE022B-7CB0-BBEC-F52D-C3222AE53526}"/>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681E3C3B-B961-DA00-1B69-0B74B6021F6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6" name="Teksta vietturis 5">
            <a:extLst>
              <a:ext uri="{FF2B5EF4-FFF2-40B4-BE49-F238E27FC236}">
                <a16:creationId xmlns:a16="http://schemas.microsoft.com/office/drawing/2014/main" id="{C3F0280B-013E-D9C4-0386-32947B9EF4B2}"/>
              </a:ext>
            </a:extLst>
          </p:cNvPr>
          <p:cNvSpPr>
            <a:spLocks noGrp="1"/>
          </p:cNvSpPr>
          <p:nvPr>
            <p:ph type="body" sz="quarter" idx="12" hasCustomPrompt="1"/>
          </p:nvPr>
        </p:nvSpPr>
        <p:spPr>
          <a:xfrm>
            <a:off x="647999" y="2944801"/>
            <a:ext cx="2505601" cy="3124798"/>
          </a:xfrm>
        </p:spPr>
        <p:txBody>
          <a:bodyPr anchor="t"/>
          <a:lstStyle>
            <a:lvl1pPr marL="0" indent="0">
              <a:buFont typeface="Arial" panose="020B0604020202020204" pitchFamily="34" charset="0"/>
              <a:buNone/>
              <a:defRPr sz="1600" b="0"/>
            </a:lvl1pPr>
          </a:lstStyle>
          <a:p>
            <a:pPr lvl="0"/>
            <a:r>
              <a:rPr lang="lv-LV" dirty="0"/>
              <a:t>Punkta neliels apraksts. Teksts pāris rindiņu apjomā. Punkta neliels apraksts.</a:t>
            </a:r>
          </a:p>
        </p:txBody>
      </p:sp>
      <p:sp>
        <p:nvSpPr>
          <p:cNvPr id="8" name="Teksta vietturis 5">
            <a:extLst>
              <a:ext uri="{FF2B5EF4-FFF2-40B4-BE49-F238E27FC236}">
                <a16:creationId xmlns:a16="http://schemas.microsoft.com/office/drawing/2014/main" id="{5437D19A-FC89-04D6-9417-69E4EC469DA3}"/>
              </a:ext>
            </a:extLst>
          </p:cNvPr>
          <p:cNvSpPr>
            <a:spLocks noGrp="1"/>
          </p:cNvSpPr>
          <p:nvPr>
            <p:ph type="body" sz="quarter" idx="13" hasCustomPrompt="1"/>
          </p:nvPr>
        </p:nvSpPr>
        <p:spPr>
          <a:xfrm>
            <a:off x="3450510" y="2944801"/>
            <a:ext cx="2505601" cy="3124798"/>
          </a:xfrm>
        </p:spPr>
        <p:txBody>
          <a:bodyPr anchor="t"/>
          <a:lstStyle>
            <a:lvl1pPr marL="0" indent="0">
              <a:buFont typeface="Arial" panose="020B0604020202020204" pitchFamily="34" charset="0"/>
              <a:buNone/>
              <a:defRPr sz="1600" b="0"/>
            </a:lvl1pPr>
          </a:lstStyle>
          <a:p>
            <a:pPr lvl="0"/>
            <a:r>
              <a:rPr lang="lv-LV" dirty="0"/>
              <a:t>Punkta neliels apraksts. Teksts pāris rindiņu apjomā. Punkta neliels apraksts.</a:t>
            </a:r>
          </a:p>
        </p:txBody>
      </p:sp>
      <p:sp>
        <p:nvSpPr>
          <p:cNvPr id="9" name="Teksta vietturis 5">
            <a:extLst>
              <a:ext uri="{FF2B5EF4-FFF2-40B4-BE49-F238E27FC236}">
                <a16:creationId xmlns:a16="http://schemas.microsoft.com/office/drawing/2014/main" id="{B4FF85B5-A28D-76F0-581C-F1FBABEA7BB6}"/>
              </a:ext>
            </a:extLst>
          </p:cNvPr>
          <p:cNvSpPr>
            <a:spLocks noGrp="1"/>
          </p:cNvSpPr>
          <p:nvPr>
            <p:ph type="body" sz="quarter" idx="14" hasCustomPrompt="1"/>
          </p:nvPr>
        </p:nvSpPr>
        <p:spPr>
          <a:xfrm>
            <a:off x="6253021" y="2944801"/>
            <a:ext cx="2505601" cy="3124798"/>
          </a:xfrm>
        </p:spPr>
        <p:txBody>
          <a:bodyPr anchor="t"/>
          <a:lstStyle>
            <a:lvl1pPr marL="0" indent="0">
              <a:buFont typeface="Arial" panose="020B0604020202020204" pitchFamily="34" charset="0"/>
              <a:buNone/>
              <a:defRPr sz="1600" b="0"/>
            </a:lvl1pPr>
          </a:lstStyle>
          <a:p>
            <a:pPr marL="0" marR="0" lvl="0" indent="0" algn="l" defTabSz="914400" rtl="0" eaLnBrk="1" fontAlgn="auto" latinLnBrk="0" hangingPunct="1">
              <a:lnSpc>
                <a:spcPct val="100000"/>
              </a:lnSpc>
              <a:spcBef>
                <a:spcPts val="0"/>
              </a:spcBef>
              <a:spcAft>
                <a:spcPts val="1000"/>
              </a:spcAft>
              <a:buClr>
                <a:schemeClr val="accent3"/>
              </a:buClr>
              <a:buSzPct val="100000"/>
              <a:buFont typeface="Arial" panose="020B0604020202020204" pitchFamily="34" charset="0"/>
              <a:buNone/>
              <a:tabLst/>
              <a:defRPr/>
            </a:pPr>
            <a:r>
              <a:rPr lang="lv-LV" dirty="0"/>
              <a:t>Punkta neliels apraksts. Teksts pāris rindiņu apjomā. Punkta neliels apraksts.</a:t>
            </a:r>
          </a:p>
        </p:txBody>
      </p:sp>
      <p:sp>
        <p:nvSpPr>
          <p:cNvPr id="11" name="Teksta vietturis 5">
            <a:extLst>
              <a:ext uri="{FF2B5EF4-FFF2-40B4-BE49-F238E27FC236}">
                <a16:creationId xmlns:a16="http://schemas.microsoft.com/office/drawing/2014/main" id="{0BFCEFFC-CF74-CEB5-33EA-330E6902BC8A}"/>
              </a:ext>
            </a:extLst>
          </p:cNvPr>
          <p:cNvSpPr>
            <a:spLocks noGrp="1"/>
          </p:cNvSpPr>
          <p:nvPr>
            <p:ph type="body" sz="quarter" idx="15" hasCustomPrompt="1"/>
          </p:nvPr>
        </p:nvSpPr>
        <p:spPr>
          <a:xfrm>
            <a:off x="9055533" y="2944801"/>
            <a:ext cx="2505601" cy="3124798"/>
          </a:xfrm>
        </p:spPr>
        <p:txBody>
          <a:bodyPr anchor="t"/>
          <a:lstStyle>
            <a:lvl1pPr marL="0" indent="0">
              <a:buFont typeface="Arial" panose="020B0604020202020204" pitchFamily="34" charset="0"/>
              <a:buNone/>
              <a:defRPr sz="1600" b="0"/>
            </a:lvl1pPr>
          </a:lstStyle>
          <a:p>
            <a:pPr lvl="0"/>
            <a:r>
              <a:rPr lang="lv-LV" dirty="0"/>
              <a:t>Punkta neliels apraksts. Teksts pāris rindiņu apjomā. Punkta neliels apraksts.</a:t>
            </a:r>
          </a:p>
        </p:txBody>
      </p:sp>
      <p:sp>
        <p:nvSpPr>
          <p:cNvPr id="12" name="Taisnstūris 11">
            <a:extLst>
              <a:ext uri="{FF2B5EF4-FFF2-40B4-BE49-F238E27FC236}">
                <a16:creationId xmlns:a16="http://schemas.microsoft.com/office/drawing/2014/main" id="{8335159E-3F04-5F2D-C2EC-02B89AC64669}"/>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3">
            <a:extLst>
              <a:ext uri="{FF2B5EF4-FFF2-40B4-BE49-F238E27FC236}">
                <a16:creationId xmlns:a16="http://schemas.microsoft.com/office/drawing/2014/main" id="{F0E28BE4-43B5-E5E7-8DFA-60D20AA2A0F0}"/>
              </a:ext>
            </a:extLst>
          </p:cNvPr>
          <p:cNvSpPr>
            <a:spLocks noGrp="1"/>
          </p:cNvSpPr>
          <p:nvPr>
            <p:ph type="title"/>
          </p:nvPr>
        </p:nvSpPr>
        <p:spPr>
          <a:xfrm>
            <a:off x="647999" y="180000"/>
            <a:ext cx="10882571" cy="1051200"/>
          </a:xfrm>
        </p:spPr>
        <p:txBody>
          <a:bodyPr/>
          <a:lstStyle>
            <a:lvl1pPr>
              <a:defRPr sz="3600"/>
            </a:lvl1pPr>
          </a:lstStyle>
          <a:p>
            <a:r>
              <a:rPr lang="lv-LV" dirty="0"/>
              <a:t>Rediģēt šablona virsraksta stilu</a:t>
            </a:r>
          </a:p>
        </p:txBody>
      </p:sp>
      <p:sp>
        <p:nvSpPr>
          <p:cNvPr id="14" name="Teksta vietturis 39">
            <a:extLst>
              <a:ext uri="{FF2B5EF4-FFF2-40B4-BE49-F238E27FC236}">
                <a16:creationId xmlns:a16="http://schemas.microsoft.com/office/drawing/2014/main" id="{F31AE97F-61A2-A748-9E83-BB8AA4F01E33}"/>
              </a:ext>
            </a:extLst>
          </p:cNvPr>
          <p:cNvSpPr>
            <a:spLocks noGrp="1"/>
          </p:cNvSpPr>
          <p:nvPr>
            <p:ph type="body" sz="quarter" idx="36" hasCustomPrompt="1"/>
          </p:nvPr>
        </p:nvSpPr>
        <p:spPr>
          <a:xfrm>
            <a:off x="647998" y="2365261"/>
            <a:ext cx="2505601" cy="471962"/>
          </a:xfrm>
        </p:spPr>
        <p:txBody>
          <a:bodyPr anchor="ctr"/>
          <a:lstStyle>
            <a:lvl1pPr algn="ctr">
              <a:defRPr sz="1800" b="1"/>
            </a:lvl1pPr>
            <a:lvl2pPr>
              <a:defRPr sz="1800"/>
            </a:lvl2pPr>
            <a:lvl3pPr>
              <a:defRPr sz="1800"/>
            </a:lvl3pPr>
            <a:lvl4pPr>
              <a:defRPr sz="1800"/>
            </a:lvl4pPr>
            <a:lvl5pPr>
              <a:defRPr sz="1800"/>
            </a:lvl5pPr>
          </a:lstStyle>
          <a:p>
            <a:pPr lvl="0"/>
            <a:r>
              <a:rPr lang="lv-LV" dirty="0"/>
              <a:t>Tēma numur viens</a:t>
            </a:r>
          </a:p>
        </p:txBody>
      </p:sp>
      <p:sp>
        <p:nvSpPr>
          <p:cNvPr id="15" name="Tiešsaistes attēla vietturis 5">
            <a:extLst>
              <a:ext uri="{FF2B5EF4-FFF2-40B4-BE49-F238E27FC236}">
                <a16:creationId xmlns:a16="http://schemas.microsoft.com/office/drawing/2014/main" id="{1A7AB433-9B4A-C42B-0C69-69233156076D}"/>
              </a:ext>
            </a:extLst>
          </p:cNvPr>
          <p:cNvSpPr>
            <a:spLocks noGrp="1"/>
          </p:cNvSpPr>
          <p:nvPr>
            <p:ph type="clipArt" sz="quarter" idx="37" hasCustomPrompt="1"/>
          </p:nvPr>
        </p:nvSpPr>
        <p:spPr>
          <a:xfrm>
            <a:off x="1477333" y="1410751"/>
            <a:ext cx="846931" cy="846932"/>
          </a:xfrm>
          <a:noFill/>
        </p:spPr>
        <p:txBody>
          <a:bodyPr/>
          <a:lstStyle>
            <a:lvl1pPr algn="ctr">
              <a:defRPr sz="1400">
                <a:solidFill>
                  <a:schemeClr val="tx1"/>
                </a:solidFill>
              </a:defRPr>
            </a:lvl1pPr>
          </a:lstStyle>
          <a:p>
            <a:r>
              <a:rPr lang="lv-LV" dirty="0"/>
              <a:t>ikona</a:t>
            </a:r>
          </a:p>
        </p:txBody>
      </p:sp>
      <p:sp>
        <p:nvSpPr>
          <p:cNvPr id="16" name="Tiešsaistes attēla vietturis 5">
            <a:extLst>
              <a:ext uri="{FF2B5EF4-FFF2-40B4-BE49-F238E27FC236}">
                <a16:creationId xmlns:a16="http://schemas.microsoft.com/office/drawing/2014/main" id="{A964F4BD-2E77-C964-FB2C-EEFB4839C42D}"/>
              </a:ext>
            </a:extLst>
          </p:cNvPr>
          <p:cNvSpPr>
            <a:spLocks noGrp="1"/>
          </p:cNvSpPr>
          <p:nvPr>
            <p:ph type="clipArt" sz="quarter" idx="38" hasCustomPrompt="1"/>
          </p:nvPr>
        </p:nvSpPr>
        <p:spPr>
          <a:xfrm>
            <a:off x="4279844" y="1410751"/>
            <a:ext cx="846931" cy="846932"/>
          </a:xfrm>
          <a:noFill/>
        </p:spPr>
        <p:txBody>
          <a:bodyPr/>
          <a:lstStyle>
            <a:lvl1pPr algn="ctr">
              <a:defRPr sz="1400">
                <a:solidFill>
                  <a:schemeClr val="tx1"/>
                </a:solidFill>
              </a:defRPr>
            </a:lvl1pPr>
          </a:lstStyle>
          <a:p>
            <a:r>
              <a:rPr lang="lv-LV" dirty="0"/>
              <a:t>ikona</a:t>
            </a:r>
          </a:p>
        </p:txBody>
      </p:sp>
      <p:sp>
        <p:nvSpPr>
          <p:cNvPr id="17" name="Teksta vietturis 39">
            <a:extLst>
              <a:ext uri="{FF2B5EF4-FFF2-40B4-BE49-F238E27FC236}">
                <a16:creationId xmlns:a16="http://schemas.microsoft.com/office/drawing/2014/main" id="{9B02A9A7-A3A5-3BEC-6DD5-86FD1DF93F7F}"/>
              </a:ext>
            </a:extLst>
          </p:cNvPr>
          <p:cNvSpPr>
            <a:spLocks noGrp="1"/>
          </p:cNvSpPr>
          <p:nvPr>
            <p:ph type="body" sz="quarter" idx="39" hasCustomPrompt="1"/>
          </p:nvPr>
        </p:nvSpPr>
        <p:spPr>
          <a:xfrm>
            <a:off x="3444799" y="2365261"/>
            <a:ext cx="2505601" cy="471962"/>
          </a:xfrm>
        </p:spPr>
        <p:txBody>
          <a:bodyPr anchor="ctr"/>
          <a:lstStyle>
            <a:lvl1pPr algn="ctr">
              <a:defRPr sz="1800" b="1"/>
            </a:lvl1pPr>
            <a:lvl2pPr>
              <a:defRPr sz="1800"/>
            </a:lvl2pPr>
            <a:lvl3pPr>
              <a:defRPr sz="1800"/>
            </a:lvl3pPr>
            <a:lvl4pPr>
              <a:defRPr sz="1800"/>
            </a:lvl4pPr>
            <a:lvl5pPr>
              <a:defRPr sz="1800"/>
            </a:lvl5pPr>
          </a:lstStyle>
          <a:p>
            <a:pPr lvl="0"/>
            <a:r>
              <a:rPr lang="lv-LV" dirty="0"/>
              <a:t>Tēma numur divi</a:t>
            </a:r>
          </a:p>
        </p:txBody>
      </p:sp>
      <p:sp>
        <p:nvSpPr>
          <p:cNvPr id="18" name="Teksta vietturis 39">
            <a:extLst>
              <a:ext uri="{FF2B5EF4-FFF2-40B4-BE49-F238E27FC236}">
                <a16:creationId xmlns:a16="http://schemas.microsoft.com/office/drawing/2014/main" id="{BFFA2A49-52CF-A283-E5F0-C7FDF9FA3889}"/>
              </a:ext>
            </a:extLst>
          </p:cNvPr>
          <p:cNvSpPr>
            <a:spLocks noGrp="1"/>
          </p:cNvSpPr>
          <p:nvPr>
            <p:ph type="body" sz="quarter" idx="40" hasCustomPrompt="1"/>
          </p:nvPr>
        </p:nvSpPr>
        <p:spPr>
          <a:xfrm>
            <a:off x="6253020" y="2365261"/>
            <a:ext cx="2505600" cy="471962"/>
          </a:xfrm>
        </p:spPr>
        <p:txBody>
          <a:bodyPr anchor="ctr"/>
          <a:lstStyle>
            <a:lvl1pPr algn="ctr">
              <a:defRPr sz="1800" b="1"/>
            </a:lvl1pPr>
            <a:lvl2pPr>
              <a:defRPr sz="1800"/>
            </a:lvl2pPr>
            <a:lvl3pPr>
              <a:defRPr sz="1800"/>
            </a:lvl3pPr>
            <a:lvl4pPr>
              <a:defRPr sz="1800"/>
            </a:lvl4pPr>
            <a:lvl5pPr>
              <a:defRPr sz="1800"/>
            </a:lvl5pPr>
          </a:lstStyle>
          <a:p>
            <a:pPr lvl="0"/>
            <a:r>
              <a:rPr lang="lv-LV" dirty="0"/>
              <a:t>Tēma numur trīs</a:t>
            </a:r>
          </a:p>
        </p:txBody>
      </p:sp>
      <p:sp>
        <p:nvSpPr>
          <p:cNvPr id="19" name="Teksta vietturis 39">
            <a:extLst>
              <a:ext uri="{FF2B5EF4-FFF2-40B4-BE49-F238E27FC236}">
                <a16:creationId xmlns:a16="http://schemas.microsoft.com/office/drawing/2014/main" id="{C6E18E7D-0B1F-EFCB-29FE-CE60BC2B38D5}"/>
              </a:ext>
            </a:extLst>
          </p:cNvPr>
          <p:cNvSpPr>
            <a:spLocks noGrp="1"/>
          </p:cNvSpPr>
          <p:nvPr>
            <p:ph type="body" sz="quarter" idx="41" hasCustomPrompt="1"/>
          </p:nvPr>
        </p:nvSpPr>
        <p:spPr>
          <a:xfrm>
            <a:off x="9055533" y="2365261"/>
            <a:ext cx="2505600" cy="471962"/>
          </a:xfrm>
        </p:spPr>
        <p:txBody>
          <a:bodyPr anchor="ctr"/>
          <a:lstStyle>
            <a:lvl1pPr algn="ctr">
              <a:defRPr sz="1800" b="1"/>
            </a:lvl1pPr>
            <a:lvl2pPr>
              <a:defRPr sz="1800"/>
            </a:lvl2pPr>
            <a:lvl3pPr>
              <a:defRPr sz="1800"/>
            </a:lvl3pPr>
            <a:lvl4pPr>
              <a:defRPr sz="1800"/>
            </a:lvl4pPr>
            <a:lvl5pPr>
              <a:defRPr sz="1800"/>
            </a:lvl5pPr>
          </a:lstStyle>
          <a:p>
            <a:pPr lvl="0"/>
            <a:r>
              <a:rPr lang="lv-LV" dirty="0"/>
              <a:t>Tēma numur četri</a:t>
            </a:r>
          </a:p>
        </p:txBody>
      </p:sp>
      <p:sp>
        <p:nvSpPr>
          <p:cNvPr id="20" name="Tiešsaistes attēla vietturis 5">
            <a:extLst>
              <a:ext uri="{FF2B5EF4-FFF2-40B4-BE49-F238E27FC236}">
                <a16:creationId xmlns:a16="http://schemas.microsoft.com/office/drawing/2014/main" id="{D5EF8189-B66E-F16F-7EA4-79AA59363730}"/>
              </a:ext>
            </a:extLst>
          </p:cNvPr>
          <p:cNvSpPr>
            <a:spLocks noGrp="1"/>
          </p:cNvSpPr>
          <p:nvPr>
            <p:ph type="clipArt" sz="quarter" idx="42" hasCustomPrompt="1"/>
          </p:nvPr>
        </p:nvSpPr>
        <p:spPr>
          <a:xfrm>
            <a:off x="7082355" y="1410751"/>
            <a:ext cx="846931" cy="846932"/>
          </a:xfrm>
          <a:noFill/>
        </p:spPr>
        <p:txBody>
          <a:bodyPr/>
          <a:lstStyle>
            <a:lvl1pPr algn="ctr">
              <a:defRPr sz="1400">
                <a:solidFill>
                  <a:schemeClr val="tx1"/>
                </a:solidFill>
              </a:defRPr>
            </a:lvl1pPr>
          </a:lstStyle>
          <a:p>
            <a:r>
              <a:rPr lang="lv-LV" dirty="0"/>
              <a:t>ikona</a:t>
            </a:r>
          </a:p>
        </p:txBody>
      </p:sp>
      <p:sp>
        <p:nvSpPr>
          <p:cNvPr id="21" name="Tiešsaistes attēla vietturis 5">
            <a:extLst>
              <a:ext uri="{FF2B5EF4-FFF2-40B4-BE49-F238E27FC236}">
                <a16:creationId xmlns:a16="http://schemas.microsoft.com/office/drawing/2014/main" id="{224D254D-2EB3-7A37-5FBC-E5C3171809FC}"/>
              </a:ext>
            </a:extLst>
          </p:cNvPr>
          <p:cNvSpPr>
            <a:spLocks noGrp="1"/>
          </p:cNvSpPr>
          <p:nvPr>
            <p:ph type="clipArt" sz="quarter" idx="43" hasCustomPrompt="1"/>
          </p:nvPr>
        </p:nvSpPr>
        <p:spPr>
          <a:xfrm>
            <a:off x="9884867" y="1410751"/>
            <a:ext cx="846931" cy="846932"/>
          </a:xfrm>
          <a:noFill/>
        </p:spPr>
        <p:txBody>
          <a:bodyPr/>
          <a:lstStyle>
            <a:lvl1pPr algn="ctr">
              <a:defRPr sz="1400">
                <a:solidFill>
                  <a:schemeClr val="tx1"/>
                </a:solidFill>
              </a:defRPr>
            </a:lvl1pPr>
          </a:lstStyle>
          <a:p>
            <a:r>
              <a:rPr lang="lv-LV" dirty="0"/>
              <a:t>ikona</a:t>
            </a:r>
          </a:p>
        </p:txBody>
      </p:sp>
      <p:pic>
        <p:nvPicPr>
          <p:cNvPr id="5" name="Grafika 4">
            <a:extLst>
              <a:ext uri="{FF2B5EF4-FFF2-40B4-BE49-F238E27FC236}">
                <a16:creationId xmlns:a16="http://schemas.microsoft.com/office/drawing/2014/main" id="{0C28EF8D-9DD1-456D-AF0F-0CB884052E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37713888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iešsaistes attēla vietturis 5">
            <a:extLst>
              <a:ext uri="{FF2B5EF4-FFF2-40B4-BE49-F238E27FC236}">
                <a16:creationId xmlns:a16="http://schemas.microsoft.com/office/drawing/2014/main" id="{A38E0A26-C614-08E2-21F2-46B15ACBF35E}"/>
              </a:ext>
            </a:extLst>
          </p:cNvPr>
          <p:cNvSpPr>
            <a:spLocks noGrp="1"/>
          </p:cNvSpPr>
          <p:nvPr>
            <p:ph type="clipArt" sz="quarter" idx="10" hasCustomPrompt="1"/>
          </p:nvPr>
        </p:nvSpPr>
        <p:spPr>
          <a:xfrm>
            <a:off x="836259" y="1862756"/>
            <a:ext cx="769937" cy="769938"/>
          </a:xfrm>
          <a:noFill/>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5B62F811-623B-4968-D678-3DB3CE781A77}"/>
              </a:ext>
            </a:extLst>
          </p:cNvPr>
          <p:cNvSpPr>
            <a:spLocks noGrp="1"/>
          </p:cNvSpPr>
          <p:nvPr>
            <p:ph type="body" sz="quarter" idx="13" hasCustomPrompt="1"/>
          </p:nvPr>
        </p:nvSpPr>
        <p:spPr>
          <a:xfrm>
            <a:off x="1847850" y="2725397"/>
            <a:ext cx="3924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pic>
        <p:nvPicPr>
          <p:cNvPr id="20" name="Grafika 19">
            <a:extLst>
              <a:ext uri="{FF2B5EF4-FFF2-40B4-BE49-F238E27FC236}">
                <a16:creationId xmlns:a16="http://schemas.microsoft.com/office/drawing/2014/main" id="{8AC0849B-A964-01DE-2BEC-CE233F1C5F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 name="Taisnstūris 1">
            <a:extLst>
              <a:ext uri="{FF2B5EF4-FFF2-40B4-BE49-F238E27FC236}">
                <a16:creationId xmlns:a16="http://schemas.microsoft.com/office/drawing/2014/main" id="{050BCADF-3929-D681-415C-2C6DF439A1ED}"/>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Virsraksts 3">
            <a:extLst>
              <a:ext uri="{FF2B5EF4-FFF2-40B4-BE49-F238E27FC236}">
                <a16:creationId xmlns:a16="http://schemas.microsoft.com/office/drawing/2014/main" id="{6CAA72F5-0494-CF49-AAF1-45489B3E6CF2}"/>
              </a:ext>
            </a:extLst>
          </p:cNvPr>
          <p:cNvSpPr>
            <a:spLocks noGrp="1"/>
          </p:cNvSpPr>
          <p:nvPr>
            <p:ph type="title"/>
          </p:nvPr>
        </p:nvSpPr>
        <p:spPr>
          <a:xfrm>
            <a:off x="647999" y="180000"/>
            <a:ext cx="10882571" cy="1051200"/>
          </a:xfrm>
        </p:spPr>
        <p:txBody>
          <a:bodyPr/>
          <a:lstStyle>
            <a:lvl1pPr>
              <a:defRPr sz="3600"/>
            </a:lvl1pPr>
          </a:lstStyle>
          <a:p>
            <a:r>
              <a:rPr lang="lv-LV" dirty="0"/>
              <a:t>Rediģēt šablona virsraksta stilu</a:t>
            </a:r>
          </a:p>
        </p:txBody>
      </p:sp>
      <p:sp>
        <p:nvSpPr>
          <p:cNvPr id="10" name="Teksta vietturis 9">
            <a:extLst>
              <a:ext uri="{FF2B5EF4-FFF2-40B4-BE49-F238E27FC236}">
                <a16:creationId xmlns:a16="http://schemas.microsoft.com/office/drawing/2014/main" id="{72E3335F-50B8-F3CE-B91A-4281D209C611}"/>
              </a:ext>
            </a:extLst>
          </p:cNvPr>
          <p:cNvSpPr>
            <a:spLocks noGrp="1"/>
          </p:cNvSpPr>
          <p:nvPr>
            <p:ph type="body" sz="quarter" idx="36" hasCustomPrompt="1"/>
          </p:nvPr>
        </p:nvSpPr>
        <p:spPr>
          <a:xfrm>
            <a:off x="1847850" y="1898064"/>
            <a:ext cx="3924000" cy="638175"/>
          </a:xfrm>
        </p:spPr>
        <p:txBody>
          <a:bodyPr anchor="ctr"/>
          <a:lstStyle>
            <a:lvl1pPr>
              <a:defRPr b="1"/>
            </a:lvl1pPr>
          </a:lstStyle>
          <a:p>
            <a:pPr lvl="0"/>
            <a:r>
              <a:rPr lang="lv-LV" dirty="0"/>
              <a:t>Tēma numur viens</a:t>
            </a:r>
          </a:p>
        </p:txBody>
      </p:sp>
      <p:sp>
        <p:nvSpPr>
          <p:cNvPr id="18" name="Tiešsaistes attēla vietturis 5">
            <a:extLst>
              <a:ext uri="{FF2B5EF4-FFF2-40B4-BE49-F238E27FC236}">
                <a16:creationId xmlns:a16="http://schemas.microsoft.com/office/drawing/2014/main" id="{BE9EBF2A-D1A4-A940-DE0C-F6B2E89C522F}"/>
              </a:ext>
            </a:extLst>
          </p:cNvPr>
          <p:cNvSpPr>
            <a:spLocks noGrp="1"/>
          </p:cNvSpPr>
          <p:nvPr>
            <p:ph type="clipArt" sz="quarter" idx="37" hasCustomPrompt="1"/>
          </p:nvPr>
        </p:nvSpPr>
        <p:spPr>
          <a:xfrm>
            <a:off x="836259" y="3981147"/>
            <a:ext cx="769937" cy="769938"/>
          </a:xfrm>
          <a:noFill/>
        </p:spPr>
        <p:txBody>
          <a:bodyPr/>
          <a:lstStyle>
            <a:lvl1pPr algn="ctr">
              <a:defRPr sz="1400">
                <a:solidFill>
                  <a:schemeClr val="tx1"/>
                </a:solidFill>
              </a:defRPr>
            </a:lvl1pPr>
          </a:lstStyle>
          <a:p>
            <a:r>
              <a:rPr lang="lv-LV" dirty="0"/>
              <a:t>ikona</a:t>
            </a:r>
          </a:p>
        </p:txBody>
      </p:sp>
      <p:sp>
        <p:nvSpPr>
          <p:cNvPr id="19" name="Teksta vietturis 13">
            <a:extLst>
              <a:ext uri="{FF2B5EF4-FFF2-40B4-BE49-F238E27FC236}">
                <a16:creationId xmlns:a16="http://schemas.microsoft.com/office/drawing/2014/main" id="{7CC9AA2A-F8E0-02D7-BB9C-FCB82BF8C37E}"/>
              </a:ext>
            </a:extLst>
          </p:cNvPr>
          <p:cNvSpPr>
            <a:spLocks noGrp="1"/>
          </p:cNvSpPr>
          <p:nvPr>
            <p:ph type="body" sz="quarter" idx="38" hasCustomPrompt="1"/>
          </p:nvPr>
        </p:nvSpPr>
        <p:spPr>
          <a:xfrm>
            <a:off x="1847850" y="4843788"/>
            <a:ext cx="3924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21" name="Teksta vietturis 9">
            <a:extLst>
              <a:ext uri="{FF2B5EF4-FFF2-40B4-BE49-F238E27FC236}">
                <a16:creationId xmlns:a16="http://schemas.microsoft.com/office/drawing/2014/main" id="{33FD2BC1-C6B8-0ED4-F038-AFD57F41A3BD}"/>
              </a:ext>
            </a:extLst>
          </p:cNvPr>
          <p:cNvSpPr>
            <a:spLocks noGrp="1"/>
          </p:cNvSpPr>
          <p:nvPr>
            <p:ph type="body" sz="quarter" idx="39" hasCustomPrompt="1"/>
          </p:nvPr>
        </p:nvSpPr>
        <p:spPr>
          <a:xfrm>
            <a:off x="1847850" y="4016455"/>
            <a:ext cx="3924000" cy="638175"/>
          </a:xfrm>
        </p:spPr>
        <p:txBody>
          <a:bodyPr anchor="ctr"/>
          <a:lstStyle>
            <a:lvl1pPr>
              <a:defRPr b="1"/>
            </a:lvl1pPr>
          </a:lstStyle>
          <a:p>
            <a:pPr lvl="0"/>
            <a:r>
              <a:rPr lang="lv-LV" dirty="0"/>
              <a:t>Tēma numur viens</a:t>
            </a:r>
          </a:p>
        </p:txBody>
      </p:sp>
      <p:sp>
        <p:nvSpPr>
          <p:cNvPr id="25" name="Tiešsaistes attēla vietturis 5">
            <a:extLst>
              <a:ext uri="{FF2B5EF4-FFF2-40B4-BE49-F238E27FC236}">
                <a16:creationId xmlns:a16="http://schemas.microsoft.com/office/drawing/2014/main" id="{E2C12924-6775-07D1-B057-1BA5F09F60B0}"/>
              </a:ext>
            </a:extLst>
          </p:cNvPr>
          <p:cNvSpPr>
            <a:spLocks noGrp="1"/>
          </p:cNvSpPr>
          <p:nvPr>
            <p:ph type="clipArt" sz="quarter" idx="40" hasCustomPrompt="1"/>
          </p:nvPr>
        </p:nvSpPr>
        <p:spPr>
          <a:xfrm>
            <a:off x="6594630" y="1872328"/>
            <a:ext cx="769937" cy="769938"/>
          </a:xfrm>
          <a:noFill/>
        </p:spPr>
        <p:txBody>
          <a:bodyPr/>
          <a:lstStyle>
            <a:lvl1pPr algn="ctr">
              <a:defRPr sz="1400">
                <a:solidFill>
                  <a:schemeClr val="tx1"/>
                </a:solidFill>
              </a:defRPr>
            </a:lvl1pPr>
          </a:lstStyle>
          <a:p>
            <a:r>
              <a:rPr lang="lv-LV" dirty="0"/>
              <a:t>ikona</a:t>
            </a:r>
          </a:p>
        </p:txBody>
      </p:sp>
      <p:sp>
        <p:nvSpPr>
          <p:cNvPr id="33" name="Teksta vietturis 13">
            <a:extLst>
              <a:ext uri="{FF2B5EF4-FFF2-40B4-BE49-F238E27FC236}">
                <a16:creationId xmlns:a16="http://schemas.microsoft.com/office/drawing/2014/main" id="{90217E4A-29E8-4E49-9D9B-475F987C7BC7}"/>
              </a:ext>
            </a:extLst>
          </p:cNvPr>
          <p:cNvSpPr>
            <a:spLocks noGrp="1"/>
          </p:cNvSpPr>
          <p:nvPr>
            <p:ph type="body" sz="quarter" idx="41" hasCustomPrompt="1"/>
          </p:nvPr>
        </p:nvSpPr>
        <p:spPr>
          <a:xfrm>
            <a:off x="7606570" y="2734969"/>
            <a:ext cx="3924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4" name="Teksta vietturis 9">
            <a:extLst>
              <a:ext uri="{FF2B5EF4-FFF2-40B4-BE49-F238E27FC236}">
                <a16:creationId xmlns:a16="http://schemas.microsoft.com/office/drawing/2014/main" id="{4B5A453E-4650-6888-2435-3E585E37310B}"/>
              </a:ext>
            </a:extLst>
          </p:cNvPr>
          <p:cNvSpPr>
            <a:spLocks noGrp="1"/>
          </p:cNvSpPr>
          <p:nvPr>
            <p:ph type="body" sz="quarter" idx="42" hasCustomPrompt="1"/>
          </p:nvPr>
        </p:nvSpPr>
        <p:spPr>
          <a:xfrm>
            <a:off x="7606221" y="1907636"/>
            <a:ext cx="3924000" cy="638175"/>
          </a:xfrm>
        </p:spPr>
        <p:txBody>
          <a:bodyPr anchor="ctr"/>
          <a:lstStyle>
            <a:lvl1pPr>
              <a:defRPr b="1"/>
            </a:lvl1pPr>
          </a:lstStyle>
          <a:p>
            <a:pPr lvl="0"/>
            <a:r>
              <a:rPr lang="lv-LV" dirty="0"/>
              <a:t>Tēma numur viens</a:t>
            </a:r>
          </a:p>
        </p:txBody>
      </p:sp>
      <p:sp>
        <p:nvSpPr>
          <p:cNvPr id="38" name="Tiešsaistes attēla vietturis 5">
            <a:extLst>
              <a:ext uri="{FF2B5EF4-FFF2-40B4-BE49-F238E27FC236}">
                <a16:creationId xmlns:a16="http://schemas.microsoft.com/office/drawing/2014/main" id="{5388EADD-A84E-EB1F-C13E-851D9B7A13D0}"/>
              </a:ext>
            </a:extLst>
          </p:cNvPr>
          <p:cNvSpPr>
            <a:spLocks noGrp="1"/>
          </p:cNvSpPr>
          <p:nvPr>
            <p:ph type="clipArt" sz="quarter" idx="43" hasCustomPrompt="1"/>
          </p:nvPr>
        </p:nvSpPr>
        <p:spPr>
          <a:xfrm>
            <a:off x="6594630" y="3990719"/>
            <a:ext cx="769937" cy="769938"/>
          </a:xfrm>
          <a:noFill/>
        </p:spPr>
        <p:txBody>
          <a:bodyPr/>
          <a:lstStyle>
            <a:lvl1pPr algn="ctr">
              <a:defRPr sz="1400">
                <a:solidFill>
                  <a:schemeClr val="tx1"/>
                </a:solidFill>
              </a:defRPr>
            </a:lvl1pPr>
          </a:lstStyle>
          <a:p>
            <a:r>
              <a:rPr lang="lv-LV" dirty="0"/>
              <a:t>ikona</a:t>
            </a:r>
          </a:p>
        </p:txBody>
      </p:sp>
      <p:sp>
        <p:nvSpPr>
          <p:cNvPr id="39" name="Teksta vietturis 13">
            <a:extLst>
              <a:ext uri="{FF2B5EF4-FFF2-40B4-BE49-F238E27FC236}">
                <a16:creationId xmlns:a16="http://schemas.microsoft.com/office/drawing/2014/main" id="{BF26C4E0-22C2-4DD4-4F36-CDB4B07E4549}"/>
              </a:ext>
            </a:extLst>
          </p:cNvPr>
          <p:cNvSpPr>
            <a:spLocks noGrp="1"/>
          </p:cNvSpPr>
          <p:nvPr>
            <p:ph type="body" sz="quarter" idx="44" hasCustomPrompt="1"/>
          </p:nvPr>
        </p:nvSpPr>
        <p:spPr>
          <a:xfrm>
            <a:off x="7606570" y="4853360"/>
            <a:ext cx="3924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40" name="Teksta vietturis 9">
            <a:extLst>
              <a:ext uri="{FF2B5EF4-FFF2-40B4-BE49-F238E27FC236}">
                <a16:creationId xmlns:a16="http://schemas.microsoft.com/office/drawing/2014/main" id="{E100DED1-4D71-6B0D-59F7-BE941DA8D8C5}"/>
              </a:ext>
            </a:extLst>
          </p:cNvPr>
          <p:cNvSpPr>
            <a:spLocks noGrp="1"/>
          </p:cNvSpPr>
          <p:nvPr>
            <p:ph type="body" sz="quarter" idx="45" hasCustomPrompt="1"/>
          </p:nvPr>
        </p:nvSpPr>
        <p:spPr>
          <a:xfrm>
            <a:off x="7606221" y="4026027"/>
            <a:ext cx="3924000" cy="638175"/>
          </a:xfrm>
        </p:spPr>
        <p:txBody>
          <a:bodyPr anchor="ctr"/>
          <a:lstStyle>
            <a:lvl1pPr>
              <a:defRPr b="1"/>
            </a:lvl1pPr>
          </a:lstStyle>
          <a:p>
            <a:pPr lvl="0"/>
            <a:r>
              <a:rPr lang="lv-LV" dirty="0"/>
              <a:t>Tēma numur viens</a:t>
            </a:r>
          </a:p>
        </p:txBody>
      </p:sp>
    </p:spTree>
    <p:extLst>
      <p:ext uri="{BB962C8B-B14F-4D97-AF65-F5344CB8AC3E}">
        <p14:creationId xmlns:p14="http://schemas.microsoft.com/office/powerpoint/2010/main" val="29598715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iešsaistes attēla vietturis 5">
            <a:extLst>
              <a:ext uri="{FF2B5EF4-FFF2-40B4-BE49-F238E27FC236}">
                <a16:creationId xmlns:a16="http://schemas.microsoft.com/office/drawing/2014/main" id="{A38E0A26-C614-08E2-21F2-46B15ACBF35E}"/>
              </a:ext>
            </a:extLst>
          </p:cNvPr>
          <p:cNvSpPr>
            <a:spLocks noGrp="1"/>
          </p:cNvSpPr>
          <p:nvPr>
            <p:ph type="clipArt" sz="quarter" idx="10" hasCustomPrompt="1"/>
          </p:nvPr>
        </p:nvSpPr>
        <p:spPr>
          <a:xfrm>
            <a:off x="836259" y="1862756"/>
            <a:ext cx="769937" cy="769938"/>
          </a:xfrm>
          <a:noFill/>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5B62F811-623B-4968-D678-3DB3CE781A77}"/>
              </a:ext>
            </a:extLst>
          </p:cNvPr>
          <p:cNvSpPr>
            <a:spLocks noGrp="1"/>
          </p:cNvSpPr>
          <p:nvPr>
            <p:ph type="body" sz="quarter" idx="13" hasCustomPrompt="1"/>
          </p:nvPr>
        </p:nvSpPr>
        <p:spPr>
          <a:xfrm>
            <a:off x="1847850" y="2725397"/>
            <a:ext cx="3924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2" name="Taisnstūris 1">
            <a:extLst>
              <a:ext uri="{FF2B5EF4-FFF2-40B4-BE49-F238E27FC236}">
                <a16:creationId xmlns:a16="http://schemas.microsoft.com/office/drawing/2014/main" id="{050BCADF-3929-D681-415C-2C6DF439A1ED}"/>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Virsraksts 3">
            <a:extLst>
              <a:ext uri="{FF2B5EF4-FFF2-40B4-BE49-F238E27FC236}">
                <a16:creationId xmlns:a16="http://schemas.microsoft.com/office/drawing/2014/main" id="{6CAA72F5-0494-CF49-AAF1-45489B3E6CF2}"/>
              </a:ext>
            </a:extLst>
          </p:cNvPr>
          <p:cNvSpPr>
            <a:spLocks noGrp="1"/>
          </p:cNvSpPr>
          <p:nvPr>
            <p:ph type="title"/>
          </p:nvPr>
        </p:nvSpPr>
        <p:spPr>
          <a:xfrm>
            <a:off x="647999" y="180000"/>
            <a:ext cx="10882571" cy="1051200"/>
          </a:xfrm>
        </p:spPr>
        <p:txBody>
          <a:bodyPr/>
          <a:lstStyle>
            <a:lvl1pPr>
              <a:defRPr sz="3600"/>
            </a:lvl1pPr>
          </a:lstStyle>
          <a:p>
            <a:r>
              <a:rPr lang="lv-LV" dirty="0"/>
              <a:t>Rediģēt šablona virsraksta stilu</a:t>
            </a:r>
          </a:p>
        </p:txBody>
      </p:sp>
      <p:sp>
        <p:nvSpPr>
          <p:cNvPr id="10" name="Teksta vietturis 9">
            <a:extLst>
              <a:ext uri="{FF2B5EF4-FFF2-40B4-BE49-F238E27FC236}">
                <a16:creationId xmlns:a16="http://schemas.microsoft.com/office/drawing/2014/main" id="{72E3335F-50B8-F3CE-B91A-4281D209C611}"/>
              </a:ext>
            </a:extLst>
          </p:cNvPr>
          <p:cNvSpPr>
            <a:spLocks noGrp="1"/>
          </p:cNvSpPr>
          <p:nvPr>
            <p:ph type="body" sz="quarter" idx="36" hasCustomPrompt="1"/>
          </p:nvPr>
        </p:nvSpPr>
        <p:spPr>
          <a:xfrm>
            <a:off x="1847850" y="1898064"/>
            <a:ext cx="3924000" cy="638175"/>
          </a:xfrm>
        </p:spPr>
        <p:txBody>
          <a:bodyPr anchor="ctr"/>
          <a:lstStyle>
            <a:lvl1pPr>
              <a:defRPr b="1"/>
            </a:lvl1pPr>
          </a:lstStyle>
          <a:p>
            <a:pPr lvl="0"/>
            <a:r>
              <a:rPr lang="lv-LV" dirty="0"/>
              <a:t>Tēma numur viens</a:t>
            </a:r>
          </a:p>
        </p:txBody>
      </p:sp>
      <p:sp>
        <p:nvSpPr>
          <p:cNvPr id="18" name="Tiešsaistes attēla vietturis 5">
            <a:extLst>
              <a:ext uri="{FF2B5EF4-FFF2-40B4-BE49-F238E27FC236}">
                <a16:creationId xmlns:a16="http://schemas.microsoft.com/office/drawing/2014/main" id="{BE9EBF2A-D1A4-A940-DE0C-F6B2E89C522F}"/>
              </a:ext>
            </a:extLst>
          </p:cNvPr>
          <p:cNvSpPr>
            <a:spLocks noGrp="1"/>
          </p:cNvSpPr>
          <p:nvPr>
            <p:ph type="clipArt" sz="quarter" idx="37" hasCustomPrompt="1"/>
          </p:nvPr>
        </p:nvSpPr>
        <p:spPr>
          <a:xfrm>
            <a:off x="836259" y="3981147"/>
            <a:ext cx="769937" cy="769938"/>
          </a:xfrm>
          <a:noFill/>
        </p:spPr>
        <p:txBody>
          <a:bodyPr/>
          <a:lstStyle>
            <a:lvl1pPr algn="ctr">
              <a:defRPr sz="1400">
                <a:solidFill>
                  <a:schemeClr val="tx1"/>
                </a:solidFill>
              </a:defRPr>
            </a:lvl1pPr>
          </a:lstStyle>
          <a:p>
            <a:r>
              <a:rPr lang="lv-LV" dirty="0"/>
              <a:t>ikona</a:t>
            </a:r>
          </a:p>
        </p:txBody>
      </p:sp>
      <p:sp>
        <p:nvSpPr>
          <p:cNvPr id="19" name="Teksta vietturis 13">
            <a:extLst>
              <a:ext uri="{FF2B5EF4-FFF2-40B4-BE49-F238E27FC236}">
                <a16:creationId xmlns:a16="http://schemas.microsoft.com/office/drawing/2014/main" id="{7CC9AA2A-F8E0-02D7-BB9C-FCB82BF8C37E}"/>
              </a:ext>
            </a:extLst>
          </p:cNvPr>
          <p:cNvSpPr>
            <a:spLocks noGrp="1"/>
          </p:cNvSpPr>
          <p:nvPr>
            <p:ph type="body" sz="quarter" idx="38" hasCustomPrompt="1"/>
          </p:nvPr>
        </p:nvSpPr>
        <p:spPr>
          <a:xfrm>
            <a:off x="1847850" y="4843788"/>
            <a:ext cx="3924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21" name="Teksta vietturis 9">
            <a:extLst>
              <a:ext uri="{FF2B5EF4-FFF2-40B4-BE49-F238E27FC236}">
                <a16:creationId xmlns:a16="http://schemas.microsoft.com/office/drawing/2014/main" id="{33FD2BC1-C6B8-0ED4-F038-AFD57F41A3BD}"/>
              </a:ext>
            </a:extLst>
          </p:cNvPr>
          <p:cNvSpPr>
            <a:spLocks noGrp="1"/>
          </p:cNvSpPr>
          <p:nvPr>
            <p:ph type="body" sz="quarter" idx="39" hasCustomPrompt="1"/>
          </p:nvPr>
        </p:nvSpPr>
        <p:spPr>
          <a:xfrm>
            <a:off x="1847850" y="4016455"/>
            <a:ext cx="3924000" cy="638175"/>
          </a:xfrm>
        </p:spPr>
        <p:txBody>
          <a:bodyPr anchor="ctr"/>
          <a:lstStyle>
            <a:lvl1pPr>
              <a:defRPr b="1"/>
            </a:lvl1pPr>
          </a:lstStyle>
          <a:p>
            <a:pPr lvl="0"/>
            <a:r>
              <a:rPr lang="lv-LV" dirty="0"/>
              <a:t>Tēma numur viens</a:t>
            </a:r>
          </a:p>
        </p:txBody>
      </p:sp>
      <p:sp>
        <p:nvSpPr>
          <p:cNvPr id="25" name="Tiešsaistes attēla vietturis 5">
            <a:extLst>
              <a:ext uri="{FF2B5EF4-FFF2-40B4-BE49-F238E27FC236}">
                <a16:creationId xmlns:a16="http://schemas.microsoft.com/office/drawing/2014/main" id="{E2C12924-6775-07D1-B057-1BA5F09F60B0}"/>
              </a:ext>
            </a:extLst>
          </p:cNvPr>
          <p:cNvSpPr>
            <a:spLocks noGrp="1"/>
          </p:cNvSpPr>
          <p:nvPr>
            <p:ph type="clipArt" sz="quarter" idx="40" hasCustomPrompt="1"/>
          </p:nvPr>
        </p:nvSpPr>
        <p:spPr>
          <a:xfrm>
            <a:off x="6594630" y="1872328"/>
            <a:ext cx="769937" cy="769938"/>
          </a:xfrm>
          <a:noFill/>
        </p:spPr>
        <p:txBody>
          <a:bodyPr/>
          <a:lstStyle>
            <a:lvl1pPr algn="ctr">
              <a:defRPr sz="1400">
                <a:solidFill>
                  <a:schemeClr val="tx1"/>
                </a:solidFill>
              </a:defRPr>
            </a:lvl1pPr>
          </a:lstStyle>
          <a:p>
            <a:r>
              <a:rPr lang="lv-LV" dirty="0"/>
              <a:t>ikona</a:t>
            </a:r>
          </a:p>
        </p:txBody>
      </p:sp>
      <p:sp>
        <p:nvSpPr>
          <p:cNvPr id="33" name="Teksta vietturis 13">
            <a:extLst>
              <a:ext uri="{FF2B5EF4-FFF2-40B4-BE49-F238E27FC236}">
                <a16:creationId xmlns:a16="http://schemas.microsoft.com/office/drawing/2014/main" id="{90217E4A-29E8-4E49-9D9B-475F987C7BC7}"/>
              </a:ext>
            </a:extLst>
          </p:cNvPr>
          <p:cNvSpPr>
            <a:spLocks noGrp="1"/>
          </p:cNvSpPr>
          <p:nvPr>
            <p:ph type="body" sz="quarter" idx="41" hasCustomPrompt="1"/>
          </p:nvPr>
        </p:nvSpPr>
        <p:spPr>
          <a:xfrm>
            <a:off x="7606570" y="2734969"/>
            <a:ext cx="3924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4" name="Teksta vietturis 9">
            <a:extLst>
              <a:ext uri="{FF2B5EF4-FFF2-40B4-BE49-F238E27FC236}">
                <a16:creationId xmlns:a16="http://schemas.microsoft.com/office/drawing/2014/main" id="{4B5A453E-4650-6888-2435-3E585E37310B}"/>
              </a:ext>
            </a:extLst>
          </p:cNvPr>
          <p:cNvSpPr>
            <a:spLocks noGrp="1"/>
          </p:cNvSpPr>
          <p:nvPr>
            <p:ph type="body" sz="quarter" idx="42" hasCustomPrompt="1"/>
          </p:nvPr>
        </p:nvSpPr>
        <p:spPr>
          <a:xfrm>
            <a:off x="7606221" y="1907636"/>
            <a:ext cx="3924000" cy="638175"/>
          </a:xfrm>
        </p:spPr>
        <p:txBody>
          <a:bodyPr anchor="ctr"/>
          <a:lstStyle>
            <a:lvl1pPr>
              <a:defRPr b="1"/>
            </a:lvl1pPr>
          </a:lstStyle>
          <a:p>
            <a:pPr lvl="0"/>
            <a:r>
              <a:rPr lang="lv-LV" dirty="0"/>
              <a:t>Tēma numur viens</a:t>
            </a:r>
          </a:p>
        </p:txBody>
      </p:sp>
      <p:sp>
        <p:nvSpPr>
          <p:cNvPr id="38" name="Tiešsaistes attēla vietturis 5">
            <a:extLst>
              <a:ext uri="{FF2B5EF4-FFF2-40B4-BE49-F238E27FC236}">
                <a16:creationId xmlns:a16="http://schemas.microsoft.com/office/drawing/2014/main" id="{5388EADD-A84E-EB1F-C13E-851D9B7A13D0}"/>
              </a:ext>
            </a:extLst>
          </p:cNvPr>
          <p:cNvSpPr>
            <a:spLocks noGrp="1"/>
          </p:cNvSpPr>
          <p:nvPr>
            <p:ph type="clipArt" sz="quarter" idx="43" hasCustomPrompt="1"/>
          </p:nvPr>
        </p:nvSpPr>
        <p:spPr>
          <a:xfrm>
            <a:off x="6594630" y="3990719"/>
            <a:ext cx="769937" cy="769938"/>
          </a:xfrm>
          <a:noFill/>
        </p:spPr>
        <p:txBody>
          <a:bodyPr/>
          <a:lstStyle>
            <a:lvl1pPr algn="ctr">
              <a:defRPr sz="1400">
                <a:solidFill>
                  <a:schemeClr val="tx1"/>
                </a:solidFill>
              </a:defRPr>
            </a:lvl1pPr>
          </a:lstStyle>
          <a:p>
            <a:r>
              <a:rPr lang="lv-LV" dirty="0"/>
              <a:t>ikona</a:t>
            </a:r>
          </a:p>
        </p:txBody>
      </p:sp>
      <p:sp>
        <p:nvSpPr>
          <p:cNvPr id="39" name="Teksta vietturis 13">
            <a:extLst>
              <a:ext uri="{FF2B5EF4-FFF2-40B4-BE49-F238E27FC236}">
                <a16:creationId xmlns:a16="http://schemas.microsoft.com/office/drawing/2014/main" id="{BF26C4E0-22C2-4DD4-4F36-CDB4B07E4549}"/>
              </a:ext>
            </a:extLst>
          </p:cNvPr>
          <p:cNvSpPr>
            <a:spLocks noGrp="1"/>
          </p:cNvSpPr>
          <p:nvPr>
            <p:ph type="body" sz="quarter" idx="44" hasCustomPrompt="1"/>
          </p:nvPr>
        </p:nvSpPr>
        <p:spPr>
          <a:xfrm>
            <a:off x="7606570" y="4853360"/>
            <a:ext cx="3924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40" name="Teksta vietturis 9">
            <a:extLst>
              <a:ext uri="{FF2B5EF4-FFF2-40B4-BE49-F238E27FC236}">
                <a16:creationId xmlns:a16="http://schemas.microsoft.com/office/drawing/2014/main" id="{E100DED1-4D71-6B0D-59F7-BE941DA8D8C5}"/>
              </a:ext>
            </a:extLst>
          </p:cNvPr>
          <p:cNvSpPr>
            <a:spLocks noGrp="1"/>
          </p:cNvSpPr>
          <p:nvPr>
            <p:ph type="body" sz="quarter" idx="45" hasCustomPrompt="1"/>
          </p:nvPr>
        </p:nvSpPr>
        <p:spPr>
          <a:xfrm>
            <a:off x="7606221" y="4026027"/>
            <a:ext cx="3924000" cy="638175"/>
          </a:xfrm>
        </p:spPr>
        <p:txBody>
          <a:bodyPr anchor="ctr"/>
          <a:lstStyle>
            <a:lvl1pPr>
              <a:defRPr b="1"/>
            </a:lvl1pPr>
          </a:lstStyle>
          <a:p>
            <a:pPr lvl="0"/>
            <a:r>
              <a:rPr lang="lv-LV" dirty="0"/>
              <a:t>Tēma numur viens</a:t>
            </a:r>
          </a:p>
        </p:txBody>
      </p:sp>
      <p:pic>
        <p:nvPicPr>
          <p:cNvPr id="5" name="Grafika 4">
            <a:extLst>
              <a:ext uri="{FF2B5EF4-FFF2-40B4-BE49-F238E27FC236}">
                <a16:creationId xmlns:a16="http://schemas.microsoft.com/office/drawing/2014/main" id="{E6472768-161A-1AE6-85A9-75F60CD3364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3743806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bulleti_attēls_2">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338640"/>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663132"/>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6865375" y="2184088"/>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583535"/>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6865375" y="3511477"/>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910924"/>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98505"/>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6865375" y="4846850"/>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5246297"/>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19" name="Grafika 18">
            <a:extLst>
              <a:ext uri="{FF2B5EF4-FFF2-40B4-BE49-F238E27FC236}">
                <a16:creationId xmlns:a16="http://schemas.microsoft.com/office/drawing/2014/main" id="{F108173B-65F7-481D-BD2C-42B5CA8DC1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006546"/>
            <a:ext cx="699943" cy="699944"/>
          </a:xfrm>
        </p:spPr>
        <p:txBody>
          <a:bodyPr/>
          <a:lstStyle>
            <a:lvl1pPr algn="ctr">
              <a:defRPr sz="1400">
                <a:solidFill>
                  <a:schemeClr val="tx1"/>
                </a:solidFill>
              </a:defRPr>
            </a:lvl1pPr>
          </a:lstStyle>
          <a:p>
            <a:r>
              <a:rPr lang="lv-LV" dirty="0"/>
              <a:t>ikona</a:t>
            </a:r>
          </a:p>
        </p:txBody>
      </p:sp>
      <p:sp>
        <p:nvSpPr>
          <p:cNvPr id="18" name="Teksta vietturis 8">
            <a:extLst>
              <a:ext uri="{FF2B5EF4-FFF2-40B4-BE49-F238E27FC236}">
                <a16:creationId xmlns:a16="http://schemas.microsoft.com/office/drawing/2014/main" id="{40F6494A-1E85-4841-8DB6-F976AE354FA9}"/>
              </a:ext>
            </a:extLst>
          </p:cNvPr>
          <p:cNvSpPr>
            <a:spLocks noGrp="1"/>
          </p:cNvSpPr>
          <p:nvPr>
            <p:ph type="body" sz="quarter" idx="30" hasCustomPrompt="1"/>
          </p:nvPr>
        </p:nvSpPr>
        <p:spPr>
          <a:xfrm>
            <a:off x="6859277" y="85199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25144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6" name="Taisnstūris 25">
            <a:extLst>
              <a:ext uri="{FF2B5EF4-FFF2-40B4-BE49-F238E27FC236}">
                <a16:creationId xmlns:a16="http://schemas.microsoft.com/office/drawing/2014/main" id="{6A967C1F-AA09-4768-A692-108E2F40FA96}"/>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Attēla vietturis 3">
            <a:extLst>
              <a:ext uri="{FF2B5EF4-FFF2-40B4-BE49-F238E27FC236}">
                <a16:creationId xmlns:a16="http://schemas.microsoft.com/office/drawing/2014/main" id="{D6F21220-C751-42DA-8975-7E7ED9F10A68}"/>
              </a:ext>
            </a:extLst>
          </p:cNvPr>
          <p:cNvSpPr>
            <a:spLocks noGrp="1"/>
          </p:cNvSpPr>
          <p:nvPr>
            <p:ph type="pic" sz="quarter" idx="19"/>
          </p:nvPr>
        </p:nvSpPr>
        <p:spPr>
          <a:xfrm>
            <a:off x="0" y="3038584"/>
            <a:ext cx="4972593" cy="3819416"/>
          </a:xfrm>
        </p:spPr>
        <p:txBody>
          <a:bodyPr anchor="ctr"/>
          <a:lstStyle>
            <a:lvl1pPr algn="ctr">
              <a:defRPr>
                <a:solidFill>
                  <a:schemeClr val="tx1"/>
                </a:solidFill>
              </a:defRPr>
            </a:lvl1pPr>
          </a:lstStyle>
          <a:p>
            <a:endParaRPr lang="lv-LV"/>
          </a:p>
        </p:txBody>
      </p:sp>
      <p:sp>
        <p:nvSpPr>
          <p:cNvPr id="5" name="Kājenes vietturis 4">
            <a:extLst>
              <a:ext uri="{FF2B5EF4-FFF2-40B4-BE49-F238E27FC236}">
                <a16:creationId xmlns:a16="http://schemas.microsoft.com/office/drawing/2014/main" id="{ECAF3FA0-6D9B-64B0-C1AA-8EE72ACA66C3}"/>
              </a:ext>
            </a:extLst>
          </p:cNvPr>
          <p:cNvSpPr>
            <a:spLocks noGrp="1"/>
          </p:cNvSpPr>
          <p:nvPr>
            <p:ph type="ftr" sz="quarter" idx="33"/>
          </p:nvPr>
        </p:nvSpPr>
        <p:spPr>
          <a:xfrm>
            <a:off x="5735793" y="62820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5" name="Teksta vietturis 2">
            <a:extLst>
              <a:ext uri="{FF2B5EF4-FFF2-40B4-BE49-F238E27FC236}">
                <a16:creationId xmlns:a16="http://schemas.microsoft.com/office/drawing/2014/main" id="{C0817F46-4EB0-43FC-B695-80B9F1695403}"/>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Slaida numura vietturis 2">
            <a:extLst>
              <a:ext uri="{FF2B5EF4-FFF2-40B4-BE49-F238E27FC236}">
                <a16:creationId xmlns:a16="http://schemas.microsoft.com/office/drawing/2014/main" id="{3406967A-608A-0313-CB4B-F74311F2E9D6}"/>
              </a:ext>
            </a:extLst>
          </p:cNvPr>
          <p:cNvSpPr>
            <a:spLocks noGrp="1"/>
          </p:cNvSpPr>
          <p:nvPr>
            <p:ph type="sldNum" sz="quarter" idx="32"/>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18123601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ulslaids tumšs_3">
    <p:bg>
      <p:bgRef idx="1001">
        <a:schemeClr val="bg1"/>
      </p:bgRef>
    </p:bg>
    <p:spTree>
      <p:nvGrpSpPr>
        <p:cNvPr id="1" name=""/>
        <p:cNvGrpSpPr/>
        <p:nvPr/>
      </p:nvGrpSpPr>
      <p:grpSpPr>
        <a:xfrm>
          <a:off x="0" y="0"/>
          <a:ext cx="0" cy="0"/>
          <a:chOff x="0" y="0"/>
          <a:chExt cx="0" cy="0"/>
        </a:xfrm>
      </p:grpSpPr>
      <p:sp>
        <p:nvSpPr>
          <p:cNvPr id="3" name="Attēla vietturis 2">
            <a:extLst>
              <a:ext uri="{FF2B5EF4-FFF2-40B4-BE49-F238E27FC236}">
                <a16:creationId xmlns:a16="http://schemas.microsoft.com/office/drawing/2014/main" id="{68C1D60E-CB4F-454B-A330-094DCE01D746}"/>
              </a:ext>
            </a:extLst>
          </p:cNvPr>
          <p:cNvSpPr>
            <a:spLocks noGrp="1"/>
          </p:cNvSpPr>
          <p:nvPr>
            <p:ph type="pic" sz="quarter" idx="13"/>
          </p:nvPr>
        </p:nvSpPr>
        <p:spPr>
          <a:xfrm>
            <a:off x="0" y="0"/>
            <a:ext cx="12192000" cy="6858000"/>
          </a:xfrm>
        </p:spPr>
        <p:txBody>
          <a:bodyPr/>
          <a:lstStyle>
            <a:lvl1pPr algn="ctr">
              <a:defRPr>
                <a:solidFill>
                  <a:schemeClr val="tx1"/>
                </a:solidFill>
              </a:defRPr>
            </a:lvl1pPr>
          </a:lstStyle>
          <a:p>
            <a:r>
              <a:rPr lang="en-US"/>
              <a:t>Click icon to add picture</a:t>
            </a:r>
            <a:endParaRPr lang="lv-LV" dirty="0"/>
          </a:p>
        </p:txBody>
      </p:sp>
      <p:sp>
        <p:nvSpPr>
          <p:cNvPr id="9" name="Apakšvirsraksts 2">
            <a:extLst>
              <a:ext uri="{FF2B5EF4-FFF2-40B4-BE49-F238E27FC236}">
                <a16:creationId xmlns:a16="http://schemas.microsoft.com/office/drawing/2014/main" id="{8E98C7A6-40C0-4E3A-A1F6-951351B3FA34}"/>
              </a:ext>
            </a:extLst>
          </p:cNvPr>
          <p:cNvSpPr>
            <a:spLocks noGrp="1"/>
          </p:cNvSpPr>
          <p:nvPr>
            <p:ph type="subTitle" idx="1" hasCustomPrompt="1"/>
          </p:nvPr>
        </p:nvSpPr>
        <p:spPr>
          <a:xfrm>
            <a:off x="1056343" y="5040000"/>
            <a:ext cx="4273108" cy="432000"/>
          </a:xfrm>
        </p:spPr>
        <p:txBody>
          <a:bodyPr anchor="t">
            <a:no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1" name="Teksta vietturis 9">
            <a:extLst>
              <a:ext uri="{FF2B5EF4-FFF2-40B4-BE49-F238E27FC236}">
                <a16:creationId xmlns:a16="http://schemas.microsoft.com/office/drawing/2014/main" id="{4D918FC0-3D78-4E14-BD22-EF1221F72C64}"/>
              </a:ext>
            </a:extLst>
          </p:cNvPr>
          <p:cNvSpPr>
            <a:spLocks noGrp="1"/>
          </p:cNvSpPr>
          <p:nvPr>
            <p:ph type="body" sz="quarter" idx="12" hasCustomPrompt="1"/>
          </p:nvPr>
        </p:nvSpPr>
        <p:spPr>
          <a:xfrm>
            <a:off x="1056342" y="5508000"/>
            <a:ext cx="3064697"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8" name="Virsraksts 1">
            <a:extLst>
              <a:ext uri="{FF2B5EF4-FFF2-40B4-BE49-F238E27FC236}">
                <a16:creationId xmlns:a16="http://schemas.microsoft.com/office/drawing/2014/main" id="{58419C33-7F4A-41B4-9FE4-6798B34AA7A3}"/>
              </a:ext>
            </a:extLst>
          </p:cNvPr>
          <p:cNvSpPr>
            <a:spLocks noGrp="1"/>
          </p:cNvSpPr>
          <p:nvPr>
            <p:ph type="ctrTitle"/>
          </p:nvPr>
        </p:nvSpPr>
        <p:spPr>
          <a:xfrm>
            <a:off x="1022222" y="2947916"/>
            <a:ext cx="7712345" cy="852985"/>
          </a:xfrm>
        </p:spPr>
        <p:txBody>
          <a:bodyPr anchor="t">
            <a:noAutofit/>
          </a:bodyPr>
          <a:lstStyle>
            <a:lvl1pPr algn="l">
              <a:defRPr sz="4000">
                <a:solidFill>
                  <a:schemeClr val="tx1"/>
                </a:solidFill>
              </a:defRPr>
            </a:lvl1pPr>
          </a:lstStyle>
          <a:p>
            <a:r>
              <a:rPr lang="en-US"/>
              <a:t>Click to edit Master title style</a:t>
            </a:r>
            <a:endParaRPr lang="lv-LV" dirty="0"/>
          </a:p>
        </p:txBody>
      </p:sp>
      <p:sp>
        <p:nvSpPr>
          <p:cNvPr id="5" name="Kājenes vietturis 4">
            <a:extLst>
              <a:ext uri="{FF2B5EF4-FFF2-40B4-BE49-F238E27FC236}">
                <a16:creationId xmlns:a16="http://schemas.microsoft.com/office/drawing/2014/main" id="{17EA6DE1-8584-1B5D-AEDE-46D9DB54197C}"/>
              </a:ext>
            </a:extLst>
          </p:cNvPr>
          <p:cNvSpPr>
            <a:spLocks noGrp="1"/>
          </p:cNvSpPr>
          <p:nvPr>
            <p:ph type="ftr" sz="quarter" idx="16"/>
          </p:nvPr>
        </p:nvSpPr>
        <p:spPr>
          <a:xfrm>
            <a:off x="-68400" y="6084000"/>
            <a:ext cx="3880858" cy="360000"/>
          </a:xfrm>
          <a:ln>
            <a:solidFill>
              <a:schemeClr val="tx1"/>
            </a:solidFill>
          </a:ln>
        </p:spPr>
        <p:txBody>
          <a:bodyPr lIns="1188000"/>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804857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i_attēls_2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3F138A70-D1AB-4BB1-BD33-7A234B0898FD}"/>
              </a:ext>
            </a:extLst>
          </p:cNvPr>
          <p:cNvSpPr/>
          <p:nvPr userDrawn="1"/>
        </p:nvSpPr>
        <p:spPr>
          <a:xfrm flipH="1">
            <a:off x="4972593" y="0"/>
            <a:ext cx="72194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8" y="766355"/>
            <a:ext cx="4347455" cy="1912516"/>
          </a:xfrm>
        </p:spPr>
        <p:txBody>
          <a:bodyPr anchor="t">
            <a:noAutofit/>
          </a:bodyPr>
          <a:lstStyle>
            <a:lvl1pPr algn="l">
              <a:lnSpc>
                <a:spcPct val="100000"/>
              </a:lnSpc>
              <a:defRPr sz="3600">
                <a:solidFill>
                  <a:schemeClr val="tx1"/>
                </a:solidFill>
              </a:defRPr>
            </a:lvl1pPr>
          </a:lstStyle>
          <a:p>
            <a:r>
              <a:rPr lang="lv-LV" dirty="0"/>
              <a:t>Slaida virsraksts</a:t>
            </a:r>
          </a:p>
        </p:txBody>
      </p:sp>
      <p:pic>
        <p:nvPicPr>
          <p:cNvPr id="21" name="Grafika 20">
            <a:extLst>
              <a:ext uri="{FF2B5EF4-FFF2-40B4-BE49-F238E27FC236}">
                <a16:creationId xmlns:a16="http://schemas.microsoft.com/office/drawing/2014/main" id="{9552ECCE-C8DD-4E02-9AD7-5CA97E69E05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8" name="Tiešsaistes attēla vietturis 5">
            <a:extLst>
              <a:ext uri="{FF2B5EF4-FFF2-40B4-BE49-F238E27FC236}">
                <a16:creationId xmlns:a16="http://schemas.microsoft.com/office/drawing/2014/main" id="{641F09D3-36EE-4CAE-8E17-AB94C13A6393}"/>
              </a:ext>
            </a:extLst>
          </p:cNvPr>
          <p:cNvSpPr>
            <a:spLocks noGrp="1"/>
          </p:cNvSpPr>
          <p:nvPr>
            <p:ph type="clipArt" sz="quarter" idx="10" hasCustomPrompt="1"/>
          </p:nvPr>
        </p:nvSpPr>
        <p:spPr>
          <a:xfrm>
            <a:off x="5874451" y="2331816"/>
            <a:ext cx="699943" cy="699944"/>
          </a:xfrm>
        </p:spPr>
        <p:txBody>
          <a:bodyPr/>
          <a:lstStyle>
            <a:lvl1pPr algn="ctr">
              <a:defRPr sz="1400">
                <a:solidFill>
                  <a:schemeClr val="tx1"/>
                </a:solidFill>
              </a:defRPr>
            </a:lvl1pPr>
          </a:lstStyle>
          <a:p>
            <a:r>
              <a:rPr lang="lv-LV" dirty="0"/>
              <a:t>ikona</a:t>
            </a:r>
          </a:p>
        </p:txBody>
      </p:sp>
      <p:sp>
        <p:nvSpPr>
          <p:cNvPr id="29" name="Tiešsaistes attēla vietturis 5">
            <a:extLst>
              <a:ext uri="{FF2B5EF4-FFF2-40B4-BE49-F238E27FC236}">
                <a16:creationId xmlns:a16="http://schemas.microsoft.com/office/drawing/2014/main" id="{1BE31182-9D11-4E67-88B0-F158894BED17}"/>
              </a:ext>
            </a:extLst>
          </p:cNvPr>
          <p:cNvSpPr>
            <a:spLocks noGrp="1"/>
          </p:cNvSpPr>
          <p:nvPr>
            <p:ph type="clipArt" sz="quarter" idx="11" hasCustomPrompt="1"/>
          </p:nvPr>
        </p:nvSpPr>
        <p:spPr>
          <a:xfrm>
            <a:off x="5874451" y="3683604"/>
            <a:ext cx="699943" cy="699944"/>
          </a:xfrm>
        </p:spPr>
        <p:txBody>
          <a:bodyPr/>
          <a:lstStyle>
            <a:lvl1pPr algn="ctr">
              <a:defRPr sz="1400">
                <a:solidFill>
                  <a:schemeClr val="tx1"/>
                </a:solidFill>
              </a:defRPr>
            </a:lvl1pPr>
          </a:lstStyle>
          <a:p>
            <a:r>
              <a:rPr lang="lv-LV" dirty="0"/>
              <a:t>ikona</a:t>
            </a:r>
          </a:p>
        </p:txBody>
      </p:sp>
      <p:sp>
        <p:nvSpPr>
          <p:cNvPr id="30" name="Teksta vietturis 8">
            <a:extLst>
              <a:ext uri="{FF2B5EF4-FFF2-40B4-BE49-F238E27FC236}">
                <a16:creationId xmlns:a16="http://schemas.microsoft.com/office/drawing/2014/main" id="{225979FA-2665-4C08-AB63-4E913A14D89C}"/>
              </a:ext>
            </a:extLst>
          </p:cNvPr>
          <p:cNvSpPr>
            <a:spLocks noGrp="1"/>
          </p:cNvSpPr>
          <p:nvPr>
            <p:ph type="body" sz="quarter" idx="12" hasCustomPrompt="1"/>
          </p:nvPr>
        </p:nvSpPr>
        <p:spPr>
          <a:xfrm>
            <a:off x="6865375" y="217726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1" name="Teksta vietturis 13">
            <a:extLst>
              <a:ext uri="{FF2B5EF4-FFF2-40B4-BE49-F238E27FC236}">
                <a16:creationId xmlns:a16="http://schemas.microsoft.com/office/drawing/2014/main" id="{4EB809D2-893D-42C7-AE78-1F3EEB6B6D6E}"/>
              </a:ext>
            </a:extLst>
          </p:cNvPr>
          <p:cNvSpPr>
            <a:spLocks noGrp="1"/>
          </p:cNvSpPr>
          <p:nvPr>
            <p:ph type="body" sz="quarter" idx="13" hasCustomPrompt="1"/>
          </p:nvPr>
        </p:nvSpPr>
        <p:spPr>
          <a:xfrm>
            <a:off x="6865375" y="257671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2" name="Teksta vietturis 8">
            <a:extLst>
              <a:ext uri="{FF2B5EF4-FFF2-40B4-BE49-F238E27FC236}">
                <a16:creationId xmlns:a16="http://schemas.microsoft.com/office/drawing/2014/main" id="{74049212-B059-411F-B407-F0D8F90BF458}"/>
              </a:ext>
            </a:extLst>
          </p:cNvPr>
          <p:cNvSpPr>
            <a:spLocks noGrp="1"/>
          </p:cNvSpPr>
          <p:nvPr>
            <p:ph type="body" sz="quarter" idx="14" hasCustomPrompt="1"/>
          </p:nvPr>
        </p:nvSpPr>
        <p:spPr>
          <a:xfrm>
            <a:off x="6865375" y="3518301"/>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37DD8270-54BF-47AD-BF74-C1E6A852477F}"/>
              </a:ext>
            </a:extLst>
          </p:cNvPr>
          <p:cNvSpPr>
            <a:spLocks noGrp="1"/>
          </p:cNvSpPr>
          <p:nvPr>
            <p:ph type="body" sz="quarter" idx="15" hasCustomPrompt="1"/>
          </p:nvPr>
        </p:nvSpPr>
        <p:spPr>
          <a:xfrm>
            <a:off x="6865375" y="3917748"/>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4" name="Tiešsaistes attēla vietturis 5">
            <a:extLst>
              <a:ext uri="{FF2B5EF4-FFF2-40B4-BE49-F238E27FC236}">
                <a16:creationId xmlns:a16="http://schemas.microsoft.com/office/drawing/2014/main" id="{CB7D3434-FCB6-44D3-864A-D870B7AE0D04}"/>
              </a:ext>
            </a:extLst>
          </p:cNvPr>
          <p:cNvSpPr>
            <a:spLocks noGrp="1"/>
          </p:cNvSpPr>
          <p:nvPr>
            <p:ph type="clipArt" sz="quarter" idx="26" hasCustomPrompt="1"/>
          </p:nvPr>
        </p:nvSpPr>
        <p:spPr>
          <a:xfrm>
            <a:off x="5874451" y="5012153"/>
            <a:ext cx="699943" cy="699944"/>
          </a:xfrm>
        </p:spPr>
        <p:txBody>
          <a:bodyPr/>
          <a:lstStyle>
            <a:lvl1pPr algn="ctr">
              <a:defRPr sz="1400">
                <a:solidFill>
                  <a:schemeClr val="tx1"/>
                </a:solidFill>
              </a:defRPr>
            </a:lvl1pPr>
          </a:lstStyle>
          <a:p>
            <a:r>
              <a:rPr lang="lv-LV" dirty="0"/>
              <a:t>ikona</a:t>
            </a:r>
          </a:p>
        </p:txBody>
      </p:sp>
      <p:sp>
        <p:nvSpPr>
          <p:cNvPr id="35" name="Teksta vietturis 8">
            <a:extLst>
              <a:ext uri="{FF2B5EF4-FFF2-40B4-BE49-F238E27FC236}">
                <a16:creationId xmlns:a16="http://schemas.microsoft.com/office/drawing/2014/main" id="{CD896D87-9484-424B-87FB-08438DCB12BA}"/>
              </a:ext>
            </a:extLst>
          </p:cNvPr>
          <p:cNvSpPr>
            <a:spLocks noGrp="1"/>
          </p:cNvSpPr>
          <p:nvPr>
            <p:ph type="body" sz="quarter" idx="27" hasCustomPrompt="1"/>
          </p:nvPr>
        </p:nvSpPr>
        <p:spPr>
          <a:xfrm>
            <a:off x="6865375" y="4860498"/>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6" name="Teksta vietturis 13">
            <a:extLst>
              <a:ext uri="{FF2B5EF4-FFF2-40B4-BE49-F238E27FC236}">
                <a16:creationId xmlns:a16="http://schemas.microsoft.com/office/drawing/2014/main" id="{1E595FF4-5511-4F84-AB37-846407BFE65E}"/>
              </a:ext>
            </a:extLst>
          </p:cNvPr>
          <p:cNvSpPr>
            <a:spLocks noGrp="1"/>
          </p:cNvSpPr>
          <p:nvPr>
            <p:ph type="body" sz="quarter" idx="28" hasCustomPrompt="1"/>
          </p:nvPr>
        </p:nvSpPr>
        <p:spPr>
          <a:xfrm>
            <a:off x="6865375" y="5259945"/>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7" name="Tiešsaistes attēla vietturis 5">
            <a:extLst>
              <a:ext uri="{FF2B5EF4-FFF2-40B4-BE49-F238E27FC236}">
                <a16:creationId xmlns:a16="http://schemas.microsoft.com/office/drawing/2014/main" id="{6CAF50E2-2436-4C36-ACD2-61B9E21FE27F}"/>
              </a:ext>
            </a:extLst>
          </p:cNvPr>
          <p:cNvSpPr>
            <a:spLocks noGrp="1"/>
          </p:cNvSpPr>
          <p:nvPr>
            <p:ph type="clipArt" sz="quarter" idx="29" hasCustomPrompt="1"/>
          </p:nvPr>
        </p:nvSpPr>
        <p:spPr>
          <a:xfrm>
            <a:off x="5868353" y="1006546"/>
            <a:ext cx="699943" cy="699944"/>
          </a:xfrm>
        </p:spPr>
        <p:txBody>
          <a:bodyPr/>
          <a:lstStyle>
            <a:lvl1pPr algn="ctr">
              <a:defRPr sz="1400">
                <a:solidFill>
                  <a:schemeClr val="tx1"/>
                </a:solidFill>
              </a:defRPr>
            </a:lvl1pPr>
          </a:lstStyle>
          <a:p>
            <a:r>
              <a:rPr lang="lv-LV" dirty="0"/>
              <a:t>ikona</a:t>
            </a:r>
          </a:p>
        </p:txBody>
      </p:sp>
      <p:sp>
        <p:nvSpPr>
          <p:cNvPr id="38" name="Teksta vietturis 8">
            <a:extLst>
              <a:ext uri="{FF2B5EF4-FFF2-40B4-BE49-F238E27FC236}">
                <a16:creationId xmlns:a16="http://schemas.microsoft.com/office/drawing/2014/main" id="{8146ADC3-A69C-4D75-AA0B-0D7782DD7B55}"/>
              </a:ext>
            </a:extLst>
          </p:cNvPr>
          <p:cNvSpPr>
            <a:spLocks noGrp="1"/>
          </p:cNvSpPr>
          <p:nvPr>
            <p:ph type="body" sz="quarter" idx="30" hasCustomPrompt="1"/>
          </p:nvPr>
        </p:nvSpPr>
        <p:spPr>
          <a:xfrm>
            <a:off x="6859277" y="85199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9" name="Teksta vietturis 13">
            <a:extLst>
              <a:ext uri="{FF2B5EF4-FFF2-40B4-BE49-F238E27FC236}">
                <a16:creationId xmlns:a16="http://schemas.microsoft.com/office/drawing/2014/main" id="{E2560ED6-95BF-4AFB-8C31-E20C7629892C}"/>
              </a:ext>
            </a:extLst>
          </p:cNvPr>
          <p:cNvSpPr>
            <a:spLocks noGrp="1"/>
          </p:cNvSpPr>
          <p:nvPr>
            <p:ph type="body" sz="quarter" idx="31" hasCustomPrompt="1"/>
          </p:nvPr>
        </p:nvSpPr>
        <p:spPr>
          <a:xfrm>
            <a:off x="6859277" y="125144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5" name="Taisnstūris 24">
            <a:extLst>
              <a:ext uri="{FF2B5EF4-FFF2-40B4-BE49-F238E27FC236}">
                <a16:creationId xmlns:a16="http://schemas.microsoft.com/office/drawing/2014/main" id="{E9252867-1E7A-42AD-9664-3E43DF79511C}"/>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Attēla vietturis 3">
            <a:extLst>
              <a:ext uri="{FF2B5EF4-FFF2-40B4-BE49-F238E27FC236}">
                <a16:creationId xmlns:a16="http://schemas.microsoft.com/office/drawing/2014/main" id="{8048C36A-E2E0-43B9-9C68-B81C5142A713}"/>
              </a:ext>
            </a:extLst>
          </p:cNvPr>
          <p:cNvSpPr>
            <a:spLocks noGrp="1"/>
          </p:cNvSpPr>
          <p:nvPr>
            <p:ph type="pic" sz="quarter" idx="19"/>
          </p:nvPr>
        </p:nvSpPr>
        <p:spPr>
          <a:xfrm>
            <a:off x="0" y="3038584"/>
            <a:ext cx="4972593" cy="3819416"/>
          </a:xfrm>
        </p:spPr>
        <p:txBody>
          <a:bodyPr anchor="ctr"/>
          <a:lstStyle>
            <a:lvl1pPr algn="ctr">
              <a:defRPr>
                <a:solidFill>
                  <a:schemeClr val="tx1"/>
                </a:solidFill>
              </a:defRPr>
            </a:lvl1pPr>
          </a:lstStyle>
          <a:p>
            <a:endParaRPr lang="lv-LV"/>
          </a:p>
        </p:txBody>
      </p:sp>
      <p:sp>
        <p:nvSpPr>
          <p:cNvPr id="6" name="Kājenes vietturis 5">
            <a:extLst>
              <a:ext uri="{FF2B5EF4-FFF2-40B4-BE49-F238E27FC236}">
                <a16:creationId xmlns:a16="http://schemas.microsoft.com/office/drawing/2014/main" id="{6BEA356F-52F2-9459-2EB5-ABB21944388B}"/>
              </a:ext>
            </a:extLst>
          </p:cNvPr>
          <p:cNvSpPr>
            <a:spLocks noGrp="1"/>
          </p:cNvSpPr>
          <p:nvPr>
            <p:ph type="ftr" sz="quarter" idx="34"/>
          </p:nvPr>
        </p:nvSpPr>
        <p:spPr>
          <a:xfrm>
            <a:off x="5728717"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4" name="Teksta vietturis 2">
            <a:extLst>
              <a:ext uri="{FF2B5EF4-FFF2-40B4-BE49-F238E27FC236}">
                <a16:creationId xmlns:a16="http://schemas.microsoft.com/office/drawing/2014/main" id="{CDED1A1A-659A-4E69-8F20-01EF9A2A9E3B}"/>
              </a:ext>
            </a:extLst>
          </p:cNvPr>
          <p:cNvSpPr>
            <a:spLocks noGrp="1"/>
          </p:cNvSpPr>
          <p:nvPr>
            <p:ph type="body" sz="quarter" idx="18" hasCustomPrompt="1"/>
          </p:nvPr>
        </p:nvSpPr>
        <p:spPr>
          <a:xfrm>
            <a:off x="774789" y="62799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5" name="Slaida numura vietturis 4">
            <a:extLst>
              <a:ext uri="{FF2B5EF4-FFF2-40B4-BE49-F238E27FC236}">
                <a16:creationId xmlns:a16="http://schemas.microsoft.com/office/drawing/2014/main" id="{EDAADFC0-1B0D-6812-E85C-A575774474C6}"/>
              </a:ext>
            </a:extLst>
          </p:cNvPr>
          <p:cNvSpPr>
            <a:spLocks noGrp="1"/>
          </p:cNvSpPr>
          <p:nvPr>
            <p:ph type="sldNum" sz="quarter" idx="33"/>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7466320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i_teksts_3">
    <p:bg>
      <p:bgRef idx="1001">
        <a:schemeClr val="bg1"/>
      </p:bgRef>
    </p:bg>
    <p:spTree>
      <p:nvGrpSpPr>
        <p:cNvPr id="1" name=""/>
        <p:cNvGrpSpPr/>
        <p:nvPr/>
      </p:nvGrpSpPr>
      <p:grpSpPr>
        <a:xfrm>
          <a:off x="0" y="0"/>
          <a:ext cx="0" cy="0"/>
          <a:chOff x="0" y="0"/>
          <a:chExt cx="0" cy="0"/>
        </a:xfrm>
      </p:grpSpPr>
      <p:sp>
        <p:nvSpPr>
          <p:cNvPr id="22" name="Ovāls 21">
            <a:extLst>
              <a:ext uri="{FF2B5EF4-FFF2-40B4-BE49-F238E27FC236}">
                <a16:creationId xmlns:a16="http://schemas.microsoft.com/office/drawing/2014/main" id="{A19184FA-292A-4992-AA89-1BDCB55BB3CA}"/>
              </a:ext>
            </a:extLst>
          </p:cNvPr>
          <p:cNvSpPr/>
          <p:nvPr userDrawn="1"/>
        </p:nvSpPr>
        <p:spPr>
          <a:xfrm>
            <a:off x="5744795" y="357238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Ovāls 22">
            <a:extLst>
              <a:ext uri="{FF2B5EF4-FFF2-40B4-BE49-F238E27FC236}">
                <a16:creationId xmlns:a16="http://schemas.microsoft.com/office/drawing/2014/main" id="{3F406A5C-2A36-4E30-8FD4-C252B519DC50}"/>
              </a:ext>
            </a:extLst>
          </p:cNvPr>
          <p:cNvSpPr/>
          <p:nvPr userDrawn="1"/>
        </p:nvSpPr>
        <p:spPr>
          <a:xfrm>
            <a:off x="5744795" y="230767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Ovāls 23">
            <a:extLst>
              <a:ext uri="{FF2B5EF4-FFF2-40B4-BE49-F238E27FC236}">
                <a16:creationId xmlns:a16="http://schemas.microsoft.com/office/drawing/2014/main" id="{4A75DD00-790B-4BC2-A1DD-552A4865125B}"/>
              </a:ext>
            </a:extLst>
          </p:cNvPr>
          <p:cNvSpPr/>
          <p:nvPr userDrawn="1"/>
        </p:nvSpPr>
        <p:spPr>
          <a:xfrm>
            <a:off x="5744795" y="104296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Ovāls 24">
            <a:extLst>
              <a:ext uri="{FF2B5EF4-FFF2-40B4-BE49-F238E27FC236}">
                <a16:creationId xmlns:a16="http://schemas.microsoft.com/office/drawing/2014/main" id="{BEF8CF6D-D9A3-43BF-AF46-90FC3D3BC709}"/>
              </a:ext>
            </a:extLst>
          </p:cNvPr>
          <p:cNvSpPr/>
          <p:nvPr userDrawn="1"/>
        </p:nvSpPr>
        <p:spPr>
          <a:xfrm>
            <a:off x="5744795" y="483709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438552"/>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704071"/>
            <a:ext cx="699943" cy="699944"/>
          </a:xfrm>
        </p:spPr>
        <p:txBody>
          <a:bodyPr/>
          <a:lstStyle>
            <a:lvl1pPr algn="ctr">
              <a:defRPr sz="1400">
                <a:solidFill>
                  <a:schemeClr val="tx1"/>
                </a:solidFill>
              </a:defRPr>
            </a:lvl1pPr>
          </a:lstStyle>
          <a:p>
            <a:r>
              <a:rPr lang="lv-LV" dirty="0"/>
              <a:t>ikona</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351385"/>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616671"/>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64381"/>
            <a:ext cx="699943" cy="699944"/>
          </a:xfrm>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4881957"/>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171420"/>
            <a:ext cx="699943" cy="699944"/>
          </a:xfrm>
        </p:spPr>
        <p:txBody>
          <a:bodyPr/>
          <a:lstStyle>
            <a:lvl1pPr algn="ctr">
              <a:defRPr sz="1400">
                <a:solidFill>
                  <a:schemeClr val="tx1"/>
                </a:solidFill>
              </a:defRPr>
            </a:lvl1pPr>
          </a:lstStyle>
          <a:p>
            <a:r>
              <a:rPr lang="lv-LV" dirty="0"/>
              <a:t>ikona</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086099"/>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4" name="Teksta vietturis 3">
            <a:extLst>
              <a:ext uri="{FF2B5EF4-FFF2-40B4-BE49-F238E27FC236}">
                <a16:creationId xmlns:a16="http://schemas.microsoft.com/office/drawing/2014/main" id="{294944D6-F0E1-4DD3-8D95-3CFB8E0D430F}"/>
              </a:ext>
            </a:extLst>
          </p:cNvPr>
          <p:cNvSpPr>
            <a:spLocks noGrp="1"/>
          </p:cNvSpPr>
          <p:nvPr>
            <p:ph type="body" sz="quarter" idx="32" hasCustomPrompt="1"/>
          </p:nvPr>
        </p:nvSpPr>
        <p:spPr>
          <a:xfrm>
            <a:off x="625475" y="3070225"/>
            <a:ext cx="4442914" cy="2717800"/>
          </a:xfrm>
        </p:spPr>
        <p:txBody>
          <a:bodyPr/>
          <a:lstStyle>
            <a:lvl1pPr>
              <a:spcBef>
                <a:spcPts val="0"/>
              </a:spcBef>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pic>
        <p:nvPicPr>
          <p:cNvPr id="21" name="Grafika 20">
            <a:extLst>
              <a:ext uri="{FF2B5EF4-FFF2-40B4-BE49-F238E27FC236}">
                <a16:creationId xmlns:a16="http://schemas.microsoft.com/office/drawing/2014/main" id="{5140F11C-8D17-4450-8484-7F41282D60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5" name="Slaida numura vietturis 4">
            <a:extLst>
              <a:ext uri="{FF2B5EF4-FFF2-40B4-BE49-F238E27FC236}">
                <a16:creationId xmlns:a16="http://schemas.microsoft.com/office/drawing/2014/main" id="{07A144A1-87C7-4BDC-8F28-8854D800C100}"/>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aisnstūris 18">
            <a:extLst>
              <a:ext uri="{FF2B5EF4-FFF2-40B4-BE49-F238E27FC236}">
                <a16:creationId xmlns:a16="http://schemas.microsoft.com/office/drawing/2014/main" id="{F6463644-F753-40E7-9026-AA0C9656B94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EDEB7F37-5679-C3D8-2F11-78744B3785ED}"/>
              </a:ext>
            </a:extLst>
          </p:cNvPr>
          <p:cNvSpPr>
            <a:spLocks noGrp="1"/>
          </p:cNvSpPr>
          <p:nvPr>
            <p:ph type="ftr" sz="quarter" idx="34"/>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10046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ulleti_teksts_3_gaišs">
    <p:bg>
      <p:bgRef idx="1001">
        <a:schemeClr val="bg2"/>
      </p:bgRef>
    </p:bg>
    <p:spTree>
      <p:nvGrpSpPr>
        <p:cNvPr id="1" name=""/>
        <p:cNvGrpSpPr/>
        <p:nvPr/>
      </p:nvGrpSpPr>
      <p:grpSpPr>
        <a:xfrm>
          <a:off x="0" y="0"/>
          <a:ext cx="0" cy="0"/>
          <a:chOff x="0" y="0"/>
          <a:chExt cx="0" cy="0"/>
        </a:xfrm>
      </p:grpSpPr>
      <p:sp>
        <p:nvSpPr>
          <p:cNvPr id="18" name="Ovāls 17">
            <a:extLst>
              <a:ext uri="{FF2B5EF4-FFF2-40B4-BE49-F238E27FC236}">
                <a16:creationId xmlns:a16="http://schemas.microsoft.com/office/drawing/2014/main" id="{B2CBB3B0-F22E-4174-8E6E-CA849D4AE98A}"/>
              </a:ext>
            </a:extLst>
          </p:cNvPr>
          <p:cNvSpPr/>
          <p:nvPr userDrawn="1"/>
        </p:nvSpPr>
        <p:spPr>
          <a:xfrm>
            <a:off x="5744795" y="357238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19" name="Ovāls 18">
            <a:extLst>
              <a:ext uri="{FF2B5EF4-FFF2-40B4-BE49-F238E27FC236}">
                <a16:creationId xmlns:a16="http://schemas.microsoft.com/office/drawing/2014/main" id="{234BB016-AF32-4D51-90A6-CE964A417D2E}"/>
              </a:ext>
            </a:extLst>
          </p:cNvPr>
          <p:cNvSpPr/>
          <p:nvPr userDrawn="1"/>
        </p:nvSpPr>
        <p:spPr>
          <a:xfrm>
            <a:off x="5744795" y="230767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1" name="Ovāls 20">
            <a:extLst>
              <a:ext uri="{FF2B5EF4-FFF2-40B4-BE49-F238E27FC236}">
                <a16:creationId xmlns:a16="http://schemas.microsoft.com/office/drawing/2014/main" id="{50B6AB29-9381-4889-A8F6-34E0EDDAD1EA}"/>
              </a:ext>
            </a:extLst>
          </p:cNvPr>
          <p:cNvSpPr/>
          <p:nvPr userDrawn="1"/>
        </p:nvSpPr>
        <p:spPr>
          <a:xfrm>
            <a:off x="5744795" y="104296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2" name="Ovāls 21">
            <a:extLst>
              <a:ext uri="{FF2B5EF4-FFF2-40B4-BE49-F238E27FC236}">
                <a16:creationId xmlns:a16="http://schemas.microsoft.com/office/drawing/2014/main" id="{069F127F-315E-4286-B0EB-7ECC47265160}"/>
              </a:ext>
            </a:extLst>
          </p:cNvPr>
          <p:cNvSpPr/>
          <p:nvPr userDrawn="1"/>
        </p:nvSpPr>
        <p:spPr>
          <a:xfrm>
            <a:off x="5744795" y="483709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438552"/>
            <a:ext cx="699943" cy="699944"/>
          </a:xfrm>
          <a:noFill/>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704071"/>
            <a:ext cx="699943" cy="699944"/>
          </a:xfrm>
          <a:noFill/>
        </p:spPr>
        <p:txBody>
          <a:bodyPr/>
          <a:lstStyle>
            <a:lvl1pPr algn="ctr">
              <a:defRPr sz="1400">
                <a:solidFill>
                  <a:schemeClr val="tx1"/>
                </a:solidFill>
              </a:defRPr>
            </a:lvl1pPr>
          </a:lstStyle>
          <a:p>
            <a:r>
              <a:rPr lang="lv-LV" dirty="0"/>
              <a:t>ikona</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351385"/>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616671"/>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64381"/>
            <a:ext cx="699943" cy="699944"/>
          </a:xfrm>
          <a:noFill/>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4881957"/>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171420"/>
            <a:ext cx="699943" cy="699944"/>
          </a:xfrm>
          <a:noFill/>
        </p:spPr>
        <p:txBody>
          <a:bodyPr/>
          <a:lstStyle>
            <a:lvl1pPr algn="ctr">
              <a:defRPr sz="1400">
                <a:solidFill>
                  <a:schemeClr val="tx1"/>
                </a:solidFill>
              </a:defRPr>
            </a:lvl1pPr>
          </a:lstStyle>
          <a:p>
            <a:r>
              <a:rPr lang="lv-LV" dirty="0"/>
              <a:t>ikona</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086099"/>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4" name="Teksta vietturis 3">
            <a:extLst>
              <a:ext uri="{FF2B5EF4-FFF2-40B4-BE49-F238E27FC236}">
                <a16:creationId xmlns:a16="http://schemas.microsoft.com/office/drawing/2014/main" id="{294944D6-F0E1-4DD3-8D95-3CFB8E0D430F}"/>
              </a:ext>
            </a:extLst>
          </p:cNvPr>
          <p:cNvSpPr>
            <a:spLocks noGrp="1"/>
          </p:cNvSpPr>
          <p:nvPr>
            <p:ph type="body" sz="quarter" idx="32" hasCustomPrompt="1"/>
          </p:nvPr>
        </p:nvSpPr>
        <p:spPr>
          <a:xfrm>
            <a:off x="625475" y="3070225"/>
            <a:ext cx="4442914" cy="2717800"/>
          </a:xfrm>
        </p:spPr>
        <p:txBody>
          <a:bodyPr/>
          <a:lstStyle>
            <a:lvl1pPr>
              <a:spcBef>
                <a:spcPts val="0"/>
              </a:spcBef>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pic>
        <p:nvPicPr>
          <p:cNvPr id="15" name="Grafika 14">
            <a:extLst>
              <a:ext uri="{FF2B5EF4-FFF2-40B4-BE49-F238E27FC236}">
                <a16:creationId xmlns:a16="http://schemas.microsoft.com/office/drawing/2014/main" id="{8E955143-F292-4B8D-92CC-54668F8150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8C5B1485-265F-43F4-AAFA-A3BE0C36E264}"/>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3" name="Taisnstūris 22">
            <a:extLst>
              <a:ext uri="{FF2B5EF4-FFF2-40B4-BE49-F238E27FC236}">
                <a16:creationId xmlns:a16="http://schemas.microsoft.com/office/drawing/2014/main" id="{C8E184CE-198C-41AD-92A6-5D04E5141B1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5A167F2B-47B6-200F-0C6F-D0D9640D37AD}"/>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10125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bulleti_teksts_4_tumšs">
    <p:bg>
      <p:bgRef idx="1001">
        <a:schemeClr val="bg1"/>
      </p:bgRef>
    </p:bg>
    <p:spTree>
      <p:nvGrpSpPr>
        <p:cNvPr id="1" name=""/>
        <p:cNvGrpSpPr/>
        <p:nvPr/>
      </p:nvGrpSpPr>
      <p:grpSpPr>
        <a:xfrm>
          <a:off x="0" y="0"/>
          <a:ext cx="0" cy="0"/>
          <a:chOff x="0" y="0"/>
          <a:chExt cx="0" cy="0"/>
        </a:xfrm>
      </p:grpSpPr>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6169494" y="924358"/>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6169494" y="2230353"/>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7228552" y="766061"/>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7228552" y="1124564"/>
            <a:ext cx="4296827" cy="598935"/>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7228552" y="2088601"/>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7228552" y="2447103"/>
            <a:ext cx="4296827" cy="598936"/>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169494" y="3539540"/>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228552" y="3397788"/>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228552" y="3756291"/>
            <a:ext cx="4296827" cy="598934"/>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1" y="0"/>
            <a:ext cx="5329451" cy="610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5695060"/>
            <a:ext cx="5329450" cy="1162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a:extLst>
              <a:ext uri="{FF2B5EF4-FFF2-40B4-BE49-F238E27FC236}">
                <a16:creationId xmlns:a16="http://schemas.microsoft.com/office/drawing/2014/main" id="{8D53B549-2A69-4803-85AF-7617A0DD30D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4"/>
            <a:ext cx="4045864" cy="771983"/>
          </a:xfrm>
        </p:spPr>
        <p:txBody>
          <a:bodyPr anchor="t">
            <a:noAutofit/>
          </a:bodyPr>
          <a:lstStyle>
            <a:lvl1pPr algn="l">
              <a:lnSpc>
                <a:spcPct val="100000"/>
              </a:lnSpc>
              <a:defRPr sz="3600">
                <a:solidFill>
                  <a:schemeClr val="bg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317" y="2211820"/>
            <a:ext cx="4045865" cy="2401123"/>
          </a:xfrm>
        </p:spPr>
        <p:txBody>
          <a:bodyPr>
            <a:noAutofit/>
          </a:bodyPr>
          <a:lstStyle>
            <a:lvl1pPr>
              <a:lnSpc>
                <a:spcPct val="100000"/>
              </a:lnSpc>
              <a:spcBef>
                <a:spcPts val="0"/>
              </a:spcBef>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169494" y="4864662"/>
            <a:ext cx="699943" cy="699944"/>
          </a:xfrm>
        </p:spPr>
        <p:txBody>
          <a:bodyPr/>
          <a:lstStyle>
            <a:lvl1pPr algn="ctr">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228552" y="4709262"/>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228552" y="5067764"/>
            <a:ext cx="4296827" cy="620633"/>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8E758E8F-5544-492D-A185-D16BDF229F3C}"/>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7" name="Taisnstūris 26">
            <a:extLst>
              <a:ext uri="{FF2B5EF4-FFF2-40B4-BE49-F238E27FC236}">
                <a16:creationId xmlns:a16="http://schemas.microsoft.com/office/drawing/2014/main" id="{96248490-5A18-4E49-9E95-CC9F1B9F9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614868C7-E0B7-705D-3ACE-ABE89A559662}"/>
              </a:ext>
            </a:extLst>
          </p:cNvPr>
          <p:cNvSpPr>
            <a:spLocks noGrp="1"/>
          </p:cNvSpPr>
          <p:nvPr>
            <p:ph type="ftr" sz="quarter" idx="34"/>
          </p:nvPr>
        </p:nvSpPr>
        <p:spPr>
          <a:xfrm>
            <a:off x="6038222" y="62748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107442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bulleti_teksts_4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H="1">
            <a:off x="5329450" y="-1"/>
            <a:ext cx="686255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Taisnstūris 41">
            <a:extLst>
              <a:ext uri="{FF2B5EF4-FFF2-40B4-BE49-F238E27FC236}">
                <a16:creationId xmlns:a16="http://schemas.microsoft.com/office/drawing/2014/main" id="{03232675-CCFB-41FE-9162-FF4531A82FD0}"/>
              </a:ext>
            </a:extLst>
          </p:cNvPr>
          <p:cNvSpPr/>
          <p:nvPr userDrawn="1"/>
        </p:nvSpPr>
        <p:spPr>
          <a:xfrm>
            <a:off x="-1" y="5695060"/>
            <a:ext cx="5329450" cy="11629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4"/>
            <a:ext cx="4045864"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317" y="2211820"/>
            <a:ext cx="4045865"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pic>
        <p:nvPicPr>
          <p:cNvPr id="23" name="Grafika 22">
            <a:extLst>
              <a:ext uri="{FF2B5EF4-FFF2-40B4-BE49-F238E27FC236}">
                <a16:creationId xmlns:a16="http://schemas.microsoft.com/office/drawing/2014/main" id="{E6DFA8C9-E26A-47C4-8308-0418D95638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4" name="Tiešsaistes attēla vietturis 5">
            <a:extLst>
              <a:ext uri="{FF2B5EF4-FFF2-40B4-BE49-F238E27FC236}">
                <a16:creationId xmlns:a16="http://schemas.microsoft.com/office/drawing/2014/main" id="{03F20032-EADC-47B1-9E04-C502501A4C98}"/>
              </a:ext>
            </a:extLst>
          </p:cNvPr>
          <p:cNvSpPr>
            <a:spLocks noGrp="1"/>
          </p:cNvSpPr>
          <p:nvPr>
            <p:ph type="clipArt" sz="quarter" idx="10" hasCustomPrompt="1"/>
          </p:nvPr>
        </p:nvSpPr>
        <p:spPr>
          <a:xfrm>
            <a:off x="6169494" y="924358"/>
            <a:ext cx="699943" cy="699944"/>
          </a:xfrm>
        </p:spPr>
        <p:txBody>
          <a:bodyPr/>
          <a:lstStyle>
            <a:lvl1pPr algn="ctr">
              <a:defRPr sz="1400">
                <a:solidFill>
                  <a:schemeClr val="tx1"/>
                </a:solidFill>
              </a:defRPr>
            </a:lvl1pPr>
          </a:lstStyle>
          <a:p>
            <a:r>
              <a:rPr lang="lv-LV" dirty="0"/>
              <a:t>ikona</a:t>
            </a:r>
          </a:p>
        </p:txBody>
      </p:sp>
      <p:sp>
        <p:nvSpPr>
          <p:cNvPr id="25" name="Tiešsaistes attēla vietturis 5">
            <a:extLst>
              <a:ext uri="{FF2B5EF4-FFF2-40B4-BE49-F238E27FC236}">
                <a16:creationId xmlns:a16="http://schemas.microsoft.com/office/drawing/2014/main" id="{793AFECC-F4F5-42A8-AA46-F9C30A95DBCD}"/>
              </a:ext>
            </a:extLst>
          </p:cNvPr>
          <p:cNvSpPr>
            <a:spLocks noGrp="1"/>
          </p:cNvSpPr>
          <p:nvPr>
            <p:ph type="clipArt" sz="quarter" idx="11" hasCustomPrompt="1"/>
          </p:nvPr>
        </p:nvSpPr>
        <p:spPr>
          <a:xfrm>
            <a:off x="6169494" y="2230353"/>
            <a:ext cx="699943" cy="699944"/>
          </a:xfrm>
        </p:spPr>
        <p:txBody>
          <a:bodyPr/>
          <a:lstStyle>
            <a:lvl1pPr algn="ctr">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4A26AAF2-435D-4BA6-B49B-7BA11FA40F07}"/>
              </a:ext>
            </a:extLst>
          </p:cNvPr>
          <p:cNvSpPr>
            <a:spLocks noGrp="1"/>
          </p:cNvSpPr>
          <p:nvPr>
            <p:ph type="body" sz="quarter" idx="12" hasCustomPrompt="1"/>
          </p:nvPr>
        </p:nvSpPr>
        <p:spPr>
          <a:xfrm>
            <a:off x="7228552" y="766061"/>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7" name="Teksta vietturis 13">
            <a:extLst>
              <a:ext uri="{FF2B5EF4-FFF2-40B4-BE49-F238E27FC236}">
                <a16:creationId xmlns:a16="http://schemas.microsoft.com/office/drawing/2014/main" id="{57186BD9-B891-4379-AB40-185CD5C3C65F}"/>
              </a:ext>
            </a:extLst>
          </p:cNvPr>
          <p:cNvSpPr>
            <a:spLocks noGrp="1"/>
          </p:cNvSpPr>
          <p:nvPr>
            <p:ph type="body" sz="quarter" idx="13" hasCustomPrompt="1"/>
          </p:nvPr>
        </p:nvSpPr>
        <p:spPr>
          <a:xfrm>
            <a:off x="7228552" y="1124564"/>
            <a:ext cx="4296827" cy="598935"/>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8" name="Teksta vietturis 8">
            <a:extLst>
              <a:ext uri="{FF2B5EF4-FFF2-40B4-BE49-F238E27FC236}">
                <a16:creationId xmlns:a16="http://schemas.microsoft.com/office/drawing/2014/main" id="{080C6694-620C-420D-A488-AD964A6C6F1B}"/>
              </a:ext>
            </a:extLst>
          </p:cNvPr>
          <p:cNvSpPr>
            <a:spLocks noGrp="1"/>
          </p:cNvSpPr>
          <p:nvPr>
            <p:ph type="body" sz="quarter" idx="14" hasCustomPrompt="1"/>
          </p:nvPr>
        </p:nvSpPr>
        <p:spPr>
          <a:xfrm>
            <a:off x="7228552" y="2088601"/>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A0A56444-ED9A-44F3-8744-4FE61682C440}"/>
              </a:ext>
            </a:extLst>
          </p:cNvPr>
          <p:cNvSpPr>
            <a:spLocks noGrp="1"/>
          </p:cNvSpPr>
          <p:nvPr>
            <p:ph type="body" sz="quarter" idx="15" hasCustomPrompt="1"/>
          </p:nvPr>
        </p:nvSpPr>
        <p:spPr>
          <a:xfrm>
            <a:off x="7228552" y="2447103"/>
            <a:ext cx="4296827" cy="598936"/>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0" name="Tiešsaistes attēla vietturis 5">
            <a:extLst>
              <a:ext uri="{FF2B5EF4-FFF2-40B4-BE49-F238E27FC236}">
                <a16:creationId xmlns:a16="http://schemas.microsoft.com/office/drawing/2014/main" id="{35DEF7E3-7890-4018-81EB-0A73B1E2E114}"/>
              </a:ext>
            </a:extLst>
          </p:cNvPr>
          <p:cNvSpPr>
            <a:spLocks noGrp="1"/>
          </p:cNvSpPr>
          <p:nvPr>
            <p:ph type="clipArt" sz="quarter" idx="26" hasCustomPrompt="1"/>
          </p:nvPr>
        </p:nvSpPr>
        <p:spPr>
          <a:xfrm>
            <a:off x="6169494" y="3539540"/>
            <a:ext cx="699943" cy="699944"/>
          </a:xfrm>
        </p:spPr>
        <p:txBody>
          <a:bodyPr/>
          <a:lstStyle>
            <a:lvl1pPr algn="ctr">
              <a:defRPr sz="1400">
                <a:solidFill>
                  <a:schemeClr val="tx1"/>
                </a:solidFill>
              </a:defRPr>
            </a:lvl1pPr>
          </a:lstStyle>
          <a:p>
            <a:r>
              <a:rPr lang="lv-LV" dirty="0"/>
              <a:t>ikona</a:t>
            </a:r>
          </a:p>
        </p:txBody>
      </p:sp>
      <p:sp>
        <p:nvSpPr>
          <p:cNvPr id="31" name="Teksta vietturis 8">
            <a:extLst>
              <a:ext uri="{FF2B5EF4-FFF2-40B4-BE49-F238E27FC236}">
                <a16:creationId xmlns:a16="http://schemas.microsoft.com/office/drawing/2014/main" id="{52498BFB-F30F-42D6-A062-5E2E879F8BCD}"/>
              </a:ext>
            </a:extLst>
          </p:cNvPr>
          <p:cNvSpPr>
            <a:spLocks noGrp="1"/>
          </p:cNvSpPr>
          <p:nvPr>
            <p:ph type="body" sz="quarter" idx="27" hasCustomPrompt="1"/>
          </p:nvPr>
        </p:nvSpPr>
        <p:spPr>
          <a:xfrm>
            <a:off x="7228552" y="3397788"/>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2" name="Teksta vietturis 13">
            <a:extLst>
              <a:ext uri="{FF2B5EF4-FFF2-40B4-BE49-F238E27FC236}">
                <a16:creationId xmlns:a16="http://schemas.microsoft.com/office/drawing/2014/main" id="{2C925CB9-4E83-4462-9C0F-74C6CC6D7ED1}"/>
              </a:ext>
            </a:extLst>
          </p:cNvPr>
          <p:cNvSpPr>
            <a:spLocks noGrp="1"/>
          </p:cNvSpPr>
          <p:nvPr>
            <p:ph type="body" sz="quarter" idx="28" hasCustomPrompt="1"/>
          </p:nvPr>
        </p:nvSpPr>
        <p:spPr>
          <a:xfrm>
            <a:off x="7228552" y="3756291"/>
            <a:ext cx="4296827" cy="598934"/>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3" name="Tiešsaistes attēla vietturis 5">
            <a:extLst>
              <a:ext uri="{FF2B5EF4-FFF2-40B4-BE49-F238E27FC236}">
                <a16:creationId xmlns:a16="http://schemas.microsoft.com/office/drawing/2014/main" id="{68547A8C-E222-48C5-B8E6-D8C970B64B8E}"/>
              </a:ext>
            </a:extLst>
          </p:cNvPr>
          <p:cNvSpPr>
            <a:spLocks noGrp="1"/>
          </p:cNvSpPr>
          <p:nvPr>
            <p:ph type="clipArt" sz="quarter" idx="30" hasCustomPrompt="1"/>
          </p:nvPr>
        </p:nvSpPr>
        <p:spPr>
          <a:xfrm>
            <a:off x="6169494" y="4864662"/>
            <a:ext cx="699943" cy="699944"/>
          </a:xfrm>
        </p:spPr>
        <p:txBody>
          <a:bodyPr/>
          <a:lstStyle>
            <a:lvl1pPr algn="ctr">
              <a:defRPr sz="1400">
                <a:solidFill>
                  <a:schemeClr val="tx1"/>
                </a:solidFill>
              </a:defRPr>
            </a:lvl1pPr>
          </a:lstStyle>
          <a:p>
            <a:r>
              <a:rPr lang="lv-LV" dirty="0"/>
              <a:t>ikona</a:t>
            </a:r>
          </a:p>
        </p:txBody>
      </p:sp>
      <p:sp>
        <p:nvSpPr>
          <p:cNvPr id="34" name="Teksta vietturis 8">
            <a:extLst>
              <a:ext uri="{FF2B5EF4-FFF2-40B4-BE49-F238E27FC236}">
                <a16:creationId xmlns:a16="http://schemas.microsoft.com/office/drawing/2014/main" id="{F4D1F123-6061-43C0-A52D-C2B8A9AD5846}"/>
              </a:ext>
            </a:extLst>
          </p:cNvPr>
          <p:cNvSpPr>
            <a:spLocks noGrp="1"/>
          </p:cNvSpPr>
          <p:nvPr>
            <p:ph type="body" sz="quarter" idx="31" hasCustomPrompt="1"/>
          </p:nvPr>
        </p:nvSpPr>
        <p:spPr>
          <a:xfrm>
            <a:off x="7228552" y="4709262"/>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5" name="Teksta vietturis 13">
            <a:extLst>
              <a:ext uri="{FF2B5EF4-FFF2-40B4-BE49-F238E27FC236}">
                <a16:creationId xmlns:a16="http://schemas.microsoft.com/office/drawing/2014/main" id="{BF1B8BE7-05EA-41CC-844D-F8C5DF4186DB}"/>
              </a:ext>
            </a:extLst>
          </p:cNvPr>
          <p:cNvSpPr>
            <a:spLocks noGrp="1"/>
          </p:cNvSpPr>
          <p:nvPr>
            <p:ph type="body" sz="quarter" idx="32" hasCustomPrompt="1"/>
          </p:nvPr>
        </p:nvSpPr>
        <p:spPr>
          <a:xfrm>
            <a:off x="7228552" y="5067764"/>
            <a:ext cx="4296827" cy="62063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20EA176C-58CA-477B-850D-2C22E8FF05C5}"/>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40" name="Taisnstūris 39">
            <a:extLst>
              <a:ext uri="{FF2B5EF4-FFF2-40B4-BE49-F238E27FC236}">
                <a16:creationId xmlns:a16="http://schemas.microsoft.com/office/drawing/2014/main" id="{2B04D10F-5CBF-410C-89D2-32226ACD0F1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916EA66C-3DFC-4002-92A5-CA62C33BB2D3}"/>
              </a:ext>
            </a:extLst>
          </p:cNvPr>
          <p:cNvSpPr>
            <a:spLocks noGrp="1"/>
          </p:cNvSpPr>
          <p:nvPr>
            <p:ph type="ftr" sz="quarter" idx="34"/>
          </p:nvPr>
        </p:nvSpPr>
        <p:spPr>
          <a:xfrm>
            <a:off x="6038222" y="6282000"/>
            <a:ext cx="2304000" cy="360000"/>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81526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ulleti_teksts_5_tumšs">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3040264"/>
            <a:ext cx="12192000" cy="3817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781271"/>
            <a:ext cx="699943" cy="699944"/>
          </a:xfrm>
        </p:spPr>
        <p:txBody>
          <a:bodyPr/>
          <a:lstStyle>
            <a:lvl1pPr algn="ctr">
              <a:defRPr sz="1400">
                <a:solidFill>
                  <a:schemeClr val="bg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5087266"/>
            <a:ext cx="699943" cy="699944"/>
          </a:xfrm>
        </p:spPr>
        <p:txBody>
          <a:bodyPr/>
          <a:lstStyle>
            <a:lvl1pPr algn="ctr">
              <a:defRPr sz="1400">
                <a:solidFill>
                  <a:schemeClr val="bg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65027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4008773"/>
            <a:ext cx="4024760" cy="598935"/>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97281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331312"/>
            <a:ext cx="4024760" cy="598936"/>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764726"/>
            <a:ext cx="699943" cy="699944"/>
          </a:xfrm>
        </p:spPr>
        <p:txBody>
          <a:bodyPr/>
          <a:lstStyle>
            <a:lvl1pPr algn="ctr">
              <a:defRPr sz="1400">
                <a:solidFill>
                  <a:schemeClr val="bg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65027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4008773"/>
            <a:ext cx="4024760" cy="598934"/>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4694133" cy="1715772"/>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9857" y="760281"/>
            <a:ext cx="5215181" cy="1709964"/>
          </a:xfrm>
        </p:spPr>
        <p:txBody>
          <a:bodyPr anchor="ct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5089848"/>
            <a:ext cx="699943" cy="699944"/>
          </a:xfrm>
        </p:spPr>
        <p:txBody>
          <a:bodyPr/>
          <a:lstStyle>
            <a:lvl1pPr algn="ctr">
              <a:defRPr sz="1400">
                <a:solidFill>
                  <a:schemeClr val="bg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96174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320246"/>
            <a:ext cx="4024760" cy="620633"/>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8" name="Taisnstūris 27">
            <a:extLst>
              <a:ext uri="{FF2B5EF4-FFF2-40B4-BE49-F238E27FC236}">
                <a16:creationId xmlns:a16="http://schemas.microsoft.com/office/drawing/2014/main" id="{D4C4249F-739D-48F1-9FF6-4A68BC871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86841276-31A2-30A5-2A88-8895F67D53C1}"/>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27732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bulleti_teksts_5_gaišs">
    <p:bg>
      <p:bgRef idx="1001">
        <a:schemeClr val="bg2"/>
      </p:bgRef>
    </p:bg>
    <p:spTree>
      <p:nvGrpSpPr>
        <p:cNvPr id="1" name=""/>
        <p:cNvGrpSpPr/>
        <p:nvPr/>
      </p:nvGrpSpPr>
      <p:grpSpPr>
        <a:xfrm>
          <a:off x="0" y="0"/>
          <a:ext cx="0" cy="0"/>
          <a:chOff x="0" y="0"/>
          <a:chExt cx="0" cy="0"/>
        </a:xfrm>
      </p:grpSpPr>
      <p:sp>
        <p:nvSpPr>
          <p:cNvPr id="20" name="Taisnstūris 19">
            <a:extLst>
              <a:ext uri="{FF2B5EF4-FFF2-40B4-BE49-F238E27FC236}">
                <a16:creationId xmlns:a16="http://schemas.microsoft.com/office/drawing/2014/main" id="{248EB142-0B4D-46FB-8816-B224ACF70B99}"/>
              </a:ext>
            </a:extLst>
          </p:cNvPr>
          <p:cNvSpPr/>
          <p:nvPr userDrawn="1"/>
        </p:nvSpPr>
        <p:spPr>
          <a:xfrm flipV="1">
            <a:off x="0" y="3044219"/>
            <a:ext cx="12192000" cy="3813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781271"/>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5087266"/>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65027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4008773"/>
            <a:ext cx="4024760" cy="598935"/>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97281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331312"/>
            <a:ext cx="4024760" cy="598936"/>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764726"/>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65027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4008773"/>
            <a:ext cx="4024760" cy="598934"/>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3"/>
            <a:ext cx="4714604" cy="1715772"/>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9857" y="754472"/>
            <a:ext cx="5215181" cy="1715771"/>
          </a:xfrm>
        </p:spPr>
        <p:txBody>
          <a:bodyPr anchor="ct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5089848"/>
            <a:ext cx="699943" cy="699944"/>
          </a:xfrm>
        </p:spPr>
        <p:txBody>
          <a:bodyPr/>
          <a:lstStyle>
            <a:lvl1pPr algn="ctr">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961744"/>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320246"/>
            <a:ext cx="4024760" cy="62063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3C1C5768-880E-43D4-AB8E-FFA7EA19E9F4}"/>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7" name="Taisnstūris 26">
            <a:extLst>
              <a:ext uri="{FF2B5EF4-FFF2-40B4-BE49-F238E27FC236}">
                <a16:creationId xmlns:a16="http://schemas.microsoft.com/office/drawing/2014/main" id="{AEECBEE1-ED2E-44F3-9AF7-81D1C1B17B0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FE2EBFF7-20B6-EAEC-8841-30FCADE9AE15}"/>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2756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bulleti_teksts_6_tumšs">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69059"/>
            <a:ext cx="12192000" cy="41889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454975"/>
            <a:ext cx="699943" cy="699944"/>
          </a:xfrm>
        </p:spPr>
        <p:txBody>
          <a:bodyPr/>
          <a:lstStyle>
            <a:lvl1pPr algn="ctr">
              <a:defRPr sz="1400">
                <a:solidFill>
                  <a:schemeClr val="bg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4946310"/>
            <a:ext cx="699943" cy="699944"/>
          </a:xfrm>
        </p:spPr>
        <p:txBody>
          <a:bodyPr/>
          <a:lstStyle>
            <a:lvl1pPr algn="ctr">
              <a:defRPr sz="1400">
                <a:solidFill>
                  <a:schemeClr val="bg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32397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3682477"/>
            <a:ext cx="4024760" cy="598935"/>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83185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190356"/>
            <a:ext cx="4024760" cy="598936"/>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438430"/>
            <a:ext cx="699943" cy="699944"/>
          </a:xfrm>
        </p:spPr>
        <p:txBody>
          <a:bodyPr/>
          <a:lstStyle>
            <a:lvl1pPr algn="ctr">
              <a:defRPr sz="1400">
                <a:solidFill>
                  <a:schemeClr val="bg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32397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3682477"/>
            <a:ext cx="4024760" cy="598934"/>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10895256" cy="1511838"/>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4948892"/>
            <a:ext cx="699943" cy="699944"/>
          </a:xfrm>
        </p:spPr>
        <p:txBody>
          <a:bodyPr/>
          <a:lstStyle>
            <a:lvl1pPr algn="ctr">
              <a:defRPr sz="1400">
                <a:solidFill>
                  <a:schemeClr val="bg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820788"/>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179290"/>
            <a:ext cx="4024760" cy="620633"/>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8" name="Taisnstūris 27">
            <a:extLst>
              <a:ext uri="{FF2B5EF4-FFF2-40B4-BE49-F238E27FC236}">
                <a16:creationId xmlns:a16="http://schemas.microsoft.com/office/drawing/2014/main" id="{D4C4249F-739D-48F1-9FF6-4A68BC871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86841276-31A2-30A5-2A88-8895F67D53C1}"/>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75275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bulleti_teksts_6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69059"/>
            <a:ext cx="12192000" cy="41889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454975"/>
            <a:ext cx="699943" cy="699944"/>
          </a:xfrm>
        </p:spPr>
        <p:txBody>
          <a:bodyPr/>
          <a:lstStyle>
            <a:lvl1pPr algn="ctr">
              <a:defRPr sz="1400">
                <a:solidFill>
                  <a:schemeClr val="tx2"/>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4946310"/>
            <a:ext cx="699943" cy="699944"/>
          </a:xfrm>
        </p:spPr>
        <p:txBody>
          <a:bodyPr/>
          <a:lstStyle>
            <a:lvl1pPr algn="ctr">
              <a:defRPr sz="1400">
                <a:solidFill>
                  <a:schemeClr val="tx2"/>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323974"/>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3682477"/>
            <a:ext cx="4024760" cy="598935"/>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831854"/>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190356"/>
            <a:ext cx="4024760" cy="598936"/>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438430"/>
            <a:ext cx="699943" cy="699944"/>
          </a:xfrm>
        </p:spPr>
        <p:txBody>
          <a:bodyPr/>
          <a:lstStyle>
            <a:lvl1pPr algn="ctr">
              <a:defRPr sz="1400">
                <a:solidFill>
                  <a:schemeClr val="tx2"/>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323974"/>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3682477"/>
            <a:ext cx="4024760" cy="598934"/>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10895256" cy="1511838"/>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4948892"/>
            <a:ext cx="699943" cy="699944"/>
          </a:xfrm>
        </p:spPr>
        <p:txBody>
          <a:bodyPr/>
          <a:lstStyle>
            <a:lvl1pPr algn="ctr">
              <a:defRPr sz="1400">
                <a:solidFill>
                  <a:schemeClr val="tx2"/>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820788"/>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179290"/>
            <a:ext cx="4024760" cy="620633"/>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accent1">
                    <a:lumMod val="75000"/>
                  </a:schemeClr>
                </a:solidFill>
              </a:defRPr>
            </a:lvl1pPr>
          </a:lstStyle>
          <a:p>
            <a:fld id="{712B737D-8E28-4713-A82C-8BA69049BAD4}" type="slidenum">
              <a:rPr lang="lv-LV" smtClean="0"/>
              <a:pPr/>
              <a:t>‹#›</a:t>
            </a:fld>
            <a:endParaRPr lang="lv-LV"/>
          </a:p>
        </p:txBody>
      </p:sp>
      <p:sp>
        <p:nvSpPr>
          <p:cNvPr id="28" name="Taisnstūris 27">
            <a:extLst>
              <a:ext uri="{FF2B5EF4-FFF2-40B4-BE49-F238E27FC236}">
                <a16:creationId xmlns:a16="http://schemas.microsoft.com/office/drawing/2014/main" id="{D4C4249F-739D-48F1-9FF6-4A68BC871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86841276-31A2-30A5-2A88-8895F67D53C1}"/>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45064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Nobeiguma slaids_logo">
    <p:bg>
      <p:bgRef idx="1001">
        <a:schemeClr val="bg1"/>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en-US" sz="4000" dirty="0">
                <a:solidFill>
                  <a:schemeClr val="tx1"/>
                </a:solidFill>
                <a:latin typeface="+mj-lt"/>
              </a:rPr>
              <a:t>M</a:t>
            </a:r>
            <a:r>
              <a:rPr lang="lv-LV" sz="4000" dirty="0">
                <a:solidFill>
                  <a:schemeClr val="tx1"/>
                </a:solidFill>
                <a:latin typeface="+mj-lt"/>
              </a:rPr>
              <a:t>ūsu valsts, mūsu banka</a:t>
            </a:r>
          </a:p>
        </p:txBody>
      </p:sp>
      <p:pic>
        <p:nvPicPr>
          <p:cNvPr id="7" name="Grafika 6">
            <a:extLst>
              <a:ext uri="{FF2B5EF4-FFF2-40B4-BE49-F238E27FC236}">
                <a16:creationId xmlns:a16="http://schemas.microsoft.com/office/drawing/2014/main" id="{CA0B9374-1107-4AC0-9704-51C5D68417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54" y="1485352"/>
            <a:ext cx="2640090" cy="933747"/>
          </a:xfrm>
          <a:prstGeom prst="rect">
            <a:avLst/>
          </a:prstGeom>
        </p:spPr>
      </p:pic>
      <p:sp>
        <p:nvSpPr>
          <p:cNvPr id="2" name="Kājenes vietturis 1">
            <a:extLst>
              <a:ext uri="{FF2B5EF4-FFF2-40B4-BE49-F238E27FC236}">
                <a16:creationId xmlns:a16="http://schemas.microsoft.com/office/drawing/2014/main" id="{D66DEE42-744F-A2C0-BD16-DAEE25BB191C}"/>
              </a:ext>
            </a:extLst>
          </p:cNvPr>
          <p:cNvSpPr>
            <a:spLocks noGrp="1"/>
          </p:cNvSpPr>
          <p:nvPr>
            <p:ph type="ftr" sz="quarter" idx="10"/>
          </p:nvPr>
        </p:nvSpPr>
        <p:spPr>
          <a:xfrm>
            <a:off x="4926000" y="6116740"/>
            <a:ext cx="2340000" cy="360000"/>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98233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ulslaids gaišs_3">
    <p:bg>
      <p:bgRef idx="1001">
        <a:schemeClr val="bg2"/>
      </p:bgRef>
    </p:bg>
    <p:spTree>
      <p:nvGrpSpPr>
        <p:cNvPr id="1" name=""/>
        <p:cNvGrpSpPr/>
        <p:nvPr/>
      </p:nvGrpSpPr>
      <p:grpSpPr>
        <a:xfrm>
          <a:off x="0" y="0"/>
          <a:ext cx="0" cy="0"/>
          <a:chOff x="0" y="0"/>
          <a:chExt cx="0" cy="0"/>
        </a:xfrm>
      </p:grpSpPr>
      <p:sp>
        <p:nvSpPr>
          <p:cNvPr id="5" name="Attēla vietturis 2">
            <a:extLst>
              <a:ext uri="{FF2B5EF4-FFF2-40B4-BE49-F238E27FC236}">
                <a16:creationId xmlns:a16="http://schemas.microsoft.com/office/drawing/2014/main" id="{06FEA1D3-1D45-4282-B044-1D1C5897DE7F}"/>
              </a:ext>
            </a:extLst>
          </p:cNvPr>
          <p:cNvSpPr>
            <a:spLocks noGrp="1"/>
          </p:cNvSpPr>
          <p:nvPr>
            <p:ph type="pic" sz="quarter" idx="13"/>
          </p:nvPr>
        </p:nvSpPr>
        <p:spPr>
          <a:xfrm>
            <a:off x="0" y="0"/>
            <a:ext cx="12192000" cy="6858000"/>
          </a:xfrm>
        </p:spPr>
        <p:txBody>
          <a:bodyPr/>
          <a:lstStyle>
            <a:lvl1pPr algn="ctr">
              <a:defRPr>
                <a:solidFill>
                  <a:schemeClr val="tx1"/>
                </a:solidFill>
              </a:defRPr>
            </a:lvl1pPr>
          </a:lstStyle>
          <a:p>
            <a:r>
              <a:rPr lang="en-US"/>
              <a:t>Click icon to add picture</a:t>
            </a:r>
            <a:endParaRPr lang="lv-LV" dirty="0"/>
          </a:p>
        </p:txBody>
      </p:sp>
      <p:sp>
        <p:nvSpPr>
          <p:cNvPr id="11" name="Apakšvirsraksts 2">
            <a:extLst>
              <a:ext uri="{FF2B5EF4-FFF2-40B4-BE49-F238E27FC236}">
                <a16:creationId xmlns:a16="http://schemas.microsoft.com/office/drawing/2014/main" id="{E01A1333-E73F-4595-9ED0-09A9A9D074FA}"/>
              </a:ext>
            </a:extLst>
          </p:cNvPr>
          <p:cNvSpPr>
            <a:spLocks noGrp="1"/>
          </p:cNvSpPr>
          <p:nvPr>
            <p:ph type="subTitle" idx="1" hasCustomPrompt="1"/>
          </p:nvPr>
        </p:nvSpPr>
        <p:spPr>
          <a:xfrm>
            <a:off x="1049519" y="5040000"/>
            <a:ext cx="4273108" cy="432000"/>
          </a:xfrm>
        </p:spPr>
        <p:txBody>
          <a:bodyPr anchor="t">
            <a:no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2" name="Teksta vietturis 9">
            <a:extLst>
              <a:ext uri="{FF2B5EF4-FFF2-40B4-BE49-F238E27FC236}">
                <a16:creationId xmlns:a16="http://schemas.microsoft.com/office/drawing/2014/main" id="{9C65A06B-B9FE-4850-81D8-005ECDEDFDC7}"/>
              </a:ext>
            </a:extLst>
          </p:cNvPr>
          <p:cNvSpPr>
            <a:spLocks noGrp="1"/>
          </p:cNvSpPr>
          <p:nvPr>
            <p:ph type="body" sz="quarter" idx="12" hasCustomPrompt="1"/>
          </p:nvPr>
        </p:nvSpPr>
        <p:spPr>
          <a:xfrm>
            <a:off x="1049518" y="5508000"/>
            <a:ext cx="3064697"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9" name="Virsraksts 1">
            <a:extLst>
              <a:ext uri="{FF2B5EF4-FFF2-40B4-BE49-F238E27FC236}">
                <a16:creationId xmlns:a16="http://schemas.microsoft.com/office/drawing/2014/main" id="{026FD6F2-27FF-402E-92DE-09468B996592}"/>
              </a:ext>
            </a:extLst>
          </p:cNvPr>
          <p:cNvSpPr>
            <a:spLocks noGrp="1"/>
          </p:cNvSpPr>
          <p:nvPr>
            <p:ph type="ctrTitle"/>
          </p:nvPr>
        </p:nvSpPr>
        <p:spPr>
          <a:xfrm>
            <a:off x="1015398" y="2947916"/>
            <a:ext cx="7712345" cy="852985"/>
          </a:xfrm>
        </p:spPr>
        <p:txBody>
          <a:bodyPr anchor="t">
            <a:noAutofit/>
          </a:bodyPr>
          <a:lstStyle>
            <a:lvl1pPr algn="l">
              <a:defRPr sz="4000">
                <a:solidFill>
                  <a:schemeClr val="tx1"/>
                </a:solidFill>
              </a:defRPr>
            </a:lvl1pPr>
          </a:lstStyle>
          <a:p>
            <a:r>
              <a:rPr lang="en-US"/>
              <a:t>Click to edit Master title style</a:t>
            </a:r>
            <a:endParaRPr lang="lv-LV" dirty="0"/>
          </a:p>
        </p:txBody>
      </p:sp>
      <p:sp>
        <p:nvSpPr>
          <p:cNvPr id="4" name="Kājenes vietturis 3">
            <a:extLst>
              <a:ext uri="{FF2B5EF4-FFF2-40B4-BE49-F238E27FC236}">
                <a16:creationId xmlns:a16="http://schemas.microsoft.com/office/drawing/2014/main" id="{7EE8062F-A273-34EF-512E-A89C9B02A526}"/>
              </a:ext>
            </a:extLst>
          </p:cNvPr>
          <p:cNvSpPr>
            <a:spLocks noGrp="1"/>
          </p:cNvSpPr>
          <p:nvPr>
            <p:ph type="ftr" sz="quarter" idx="16"/>
          </p:nvPr>
        </p:nvSpPr>
        <p:spPr>
          <a:xfrm>
            <a:off x="-68400" y="6084000"/>
            <a:ext cx="3880858" cy="360000"/>
          </a:xfrm>
          <a:ln>
            <a:solidFill>
              <a:schemeClr val="tx2"/>
            </a:solidFill>
          </a:ln>
        </p:spPr>
        <p:txBody>
          <a:bodyPr lIns="1188000"/>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9646573"/>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Attāls_teksts_gaišs">
    <p:bg>
      <p:bgRef idx="1001">
        <a:schemeClr val="bg2"/>
      </p:bgRef>
    </p:bg>
    <p:spTree>
      <p:nvGrpSpPr>
        <p:cNvPr id="1" name=""/>
        <p:cNvGrpSpPr/>
        <p:nvPr/>
      </p:nvGrpSpPr>
      <p:grpSpPr>
        <a:xfrm>
          <a:off x="0" y="0"/>
          <a:ext cx="0" cy="0"/>
          <a:chOff x="0" y="0"/>
          <a:chExt cx="0" cy="0"/>
        </a:xfrm>
      </p:grpSpPr>
      <p:sp>
        <p:nvSpPr>
          <p:cNvPr id="19" name="Tiešsaistes attēla vietturis 18">
            <a:extLst>
              <a:ext uri="{FF2B5EF4-FFF2-40B4-BE49-F238E27FC236}">
                <a16:creationId xmlns:a16="http://schemas.microsoft.com/office/drawing/2014/main" id="{E3D93485-454F-79D9-FFC4-0DCEA8E6771E}"/>
              </a:ext>
            </a:extLst>
          </p:cNvPr>
          <p:cNvSpPr>
            <a:spLocks noGrp="1"/>
          </p:cNvSpPr>
          <p:nvPr>
            <p:ph type="clipArt" sz="quarter" idx="40"/>
          </p:nvPr>
        </p:nvSpPr>
        <p:spPr>
          <a:xfrm>
            <a:off x="0" y="2266950"/>
            <a:ext cx="6096000" cy="4591050"/>
          </a:xfrm>
        </p:spPr>
        <p:txBody>
          <a:bodyPr/>
          <a:lstStyle/>
          <a:p>
            <a:endParaRPr lang="lv-LV"/>
          </a:p>
        </p:txBody>
      </p:sp>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6584997"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7" name="Tiešsaistes attēla vietturis 5">
            <a:extLst>
              <a:ext uri="{FF2B5EF4-FFF2-40B4-BE49-F238E27FC236}">
                <a16:creationId xmlns:a16="http://schemas.microsoft.com/office/drawing/2014/main" id="{0AC0CC96-D0E7-6970-2F45-2FD0C6DED751}"/>
              </a:ext>
            </a:extLst>
          </p:cNvPr>
          <p:cNvSpPr>
            <a:spLocks noGrp="1"/>
          </p:cNvSpPr>
          <p:nvPr>
            <p:ph type="clipArt" sz="quarter" idx="29" hasCustomPrompt="1"/>
          </p:nvPr>
        </p:nvSpPr>
        <p:spPr>
          <a:xfrm>
            <a:off x="6714653" y="492310"/>
            <a:ext cx="699943" cy="699944"/>
          </a:xfrm>
          <a:noFill/>
        </p:spPr>
        <p:txBody>
          <a:bodyPr/>
          <a:lstStyle>
            <a:lvl1pPr algn="ctr">
              <a:defRPr sz="1400">
                <a:solidFill>
                  <a:schemeClr val="tx1"/>
                </a:solidFill>
              </a:defRPr>
            </a:lvl1pPr>
          </a:lstStyle>
          <a:p>
            <a:r>
              <a:rPr lang="lv-LV" dirty="0"/>
              <a:t>ikona</a:t>
            </a:r>
          </a:p>
        </p:txBody>
      </p:sp>
      <p:sp>
        <p:nvSpPr>
          <p:cNvPr id="18" name="Teksta vietturis 13">
            <a:extLst>
              <a:ext uri="{FF2B5EF4-FFF2-40B4-BE49-F238E27FC236}">
                <a16:creationId xmlns:a16="http://schemas.microsoft.com/office/drawing/2014/main" id="{FEE0AE17-A605-CBAB-BA5B-EC858949BD6B}"/>
              </a:ext>
            </a:extLst>
          </p:cNvPr>
          <p:cNvSpPr>
            <a:spLocks noGrp="1"/>
          </p:cNvSpPr>
          <p:nvPr>
            <p:ph type="body" sz="quarter" idx="31" hasCustomPrompt="1"/>
          </p:nvPr>
        </p:nvSpPr>
        <p:spPr>
          <a:xfrm>
            <a:off x="7669995" y="485651"/>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27" name="Tiešsaistes attēla vietturis 5">
            <a:extLst>
              <a:ext uri="{FF2B5EF4-FFF2-40B4-BE49-F238E27FC236}">
                <a16:creationId xmlns:a16="http://schemas.microsoft.com/office/drawing/2014/main" id="{2C692CF8-4643-B6AD-B127-C8BB1DA965A7}"/>
              </a:ext>
            </a:extLst>
          </p:cNvPr>
          <p:cNvSpPr>
            <a:spLocks noGrp="1"/>
          </p:cNvSpPr>
          <p:nvPr>
            <p:ph type="clipArt" sz="quarter" idx="32" hasCustomPrompt="1"/>
          </p:nvPr>
        </p:nvSpPr>
        <p:spPr>
          <a:xfrm>
            <a:off x="6720751" y="2885300"/>
            <a:ext cx="699943" cy="699944"/>
          </a:xfrm>
          <a:noFill/>
        </p:spPr>
        <p:txBody>
          <a:bodyPr/>
          <a:lstStyle>
            <a:lvl1pPr algn="ctr">
              <a:defRPr sz="1400">
                <a:solidFill>
                  <a:schemeClr val="tx1"/>
                </a:solidFill>
              </a:defRPr>
            </a:lvl1pPr>
          </a:lstStyle>
          <a:p>
            <a:r>
              <a:rPr lang="lv-LV" dirty="0"/>
              <a:t>ikona</a:t>
            </a:r>
          </a:p>
        </p:txBody>
      </p:sp>
      <p:sp>
        <p:nvSpPr>
          <p:cNvPr id="28" name="Tiešsaistes attēla vietturis 5">
            <a:extLst>
              <a:ext uri="{FF2B5EF4-FFF2-40B4-BE49-F238E27FC236}">
                <a16:creationId xmlns:a16="http://schemas.microsoft.com/office/drawing/2014/main" id="{02237454-5CDC-6E9A-72A6-EAA2E8793F81}"/>
              </a:ext>
            </a:extLst>
          </p:cNvPr>
          <p:cNvSpPr>
            <a:spLocks noGrp="1"/>
          </p:cNvSpPr>
          <p:nvPr>
            <p:ph type="clipArt" sz="quarter" idx="33" hasCustomPrompt="1"/>
          </p:nvPr>
        </p:nvSpPr>
        <p:spPr>
          <a:xfrm>
            <a:off x="6720751" y="4081795"/>
            <a:ext cx="699943" cy="699944"/>
          </a:xfrm>
          <a:noFill/>
        </p:spPr>
        <p:txBody>
          <a:bodyPr/>
          <a:lstStyle>
            <a:lvl1pPr algn="ctr">
              <a:defRPr sz="1400">
                <a:solidFill>
                  <a:schemeClr val="tx1"/>
                </a:solidFill>
              </a:defRPr>
            </a:lvl1pPr>
          </a:lstStyle>
          <a:p>
            <a:r>
              <a:rPr lang="lv-LV" dirty="0"/>
              <a:t>ikona</a:t>
            </a:r>
          </a:p>
        </p:txBody>
      </p:sp>
      <p:sp>
        <p:nvSpPr>
          <p:cNvPr id="29" name="Teksta vietturis 13">
            <a:extLst>
              <a:ext uri="{FF2B5EF4-FFF2-40B4-BE49-F238E27FC236}">
                <a16:creationId xmlns:a16="http://schemas.microsoft.com/office/drawing/2014/main" id="{5059BA32-D159-EE7B-8A0B-719E15BA61AD}"/>
              </a:ext>
            </a:extLst>
          </p:cNvPr>
          <p:cNvSpPr>
            <a:spLocks noGrp="1"/>
          </p:cNvSpPr>
          <p:nvPr>
            <p:ph type="body" sz="quarter" idx="34" hasCustomPrompt="1"/>
          </p:nvPr>
        </p:nvSpPr>
        <p:spPr>
          <a:xfrm>
            <a:off x="7676093" y="2880089"/>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0" name="Teksta vietturis 13">
            <a:extLst>
              <a:ext uri="{FF2B5EF4-FFF2-40B4-BE49-F238E27FC236}">
                <a16:creationId xmlns:a16="http://schemas.microsoft.com/office/drawing/2014/main" id="{C28B88E7-E703-5BD5-073B-8F3120D5B840}"/>
              </a:ext>
            </a:extLst>
          </p:cNvPr>
          <p:cNvSpPr>
            <a:spLocks noGrp="1"/>
          </p:cNvSpPr>
          <p:nvPr>
            <p:ph type="body" sz="quarter" idx="35" hasCustomPrompt="1"/>
          </p:nvPr>
        </p:nvSpPr>
        <p:spPr>
          <a:xfrm>
            <a:off x="7676093" y="4077308"/>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1" name="Tiešsaistes attēla vietturis 5">
            <a:extLst>
              <a:ext uri="{FF2B5EF4-FFF2-40B4-BE49-F238E27FC236}">
                <a16:creationId xmlns:a16="http://schemas.microsoft.com/office/drawing/2014/main" id="{8BC8BD78-296B-ECE8-88BA-33F9F8B6DECF}"/>
              </a:ext>
            </a:extLst>
          </p:cNvPr>
          <p:cNvSpPr>
            <a:spLocks noGrp="1"/>
          </p:cNvSpPr>
          <p:nvPr>
            <p:ph type="clipArt" sz="quarter" idx="36" hasCustomPrompt="1"/>
          </p:nvPr>
        </p:nvSpPr>
        <p:spPr>
          <a:xfrm>
            <a:off x="6714653" y="5278290"/>
            <a:ext cx="699943" cy="699944"/>
          </a:xfrm>
          <a:noFill/>
        </p:spPr>
        <p:txBody>
          <a:bodyPr/>
          <a:lstStyle>
            <a:lvl1pPr algn="ctr">
              <a:defRPr sz="1400">
                <a:solidFill>
                  <a:schemeClr val="tx1"/>
                </a:solidFill>
              </a:defRPr>
            </a:lvl1pPr>
          </a:lstStyle>
          <a:p>
            <a:r>
              <a:rPr lang="lv-LV" dirty="0"/>
              <a:t>ikona</a:t>
            </a:r>
          </a:p>
        </p:txBody>
      </p:sp>
      <p:sp>
        <p:nvSpPr>
          <p:cNvPr id="32" name="Teksta vietturis 13">
            <a:extLst>
              <a:ext uri="{FF2B5EF4-FFF2-40B4-BE49-F238E27FC236}">
                <a16:creationId xmlns:a16="http://schemas.microsoft.com/office/drawing/2014/main" id="{E5888D57-5783-1F45-D16E-EFB6FF51D5F3}"/>
              </a:ext>
            </a:extLst>
          </p:cNvPr>
          <p:cNvSpPr>
            <a:spLocks noGrp="1"/>
          </p:cNvSpPr>
          <p:nvPr>
            <p:ph type="body" sz="quarter" idx="37" hasCustomPrompt="1"/>
          </p:nvPr>
        </p:nvSpPr>
        <p:spPr>
          <a:xfrm>
            <a:off x="7669995" y="5274528"/>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3" name="Tiešsaistes attēla vietturis 5">
            <a:extLst>
              <a:ext uri="{FF2B5EF4-FFF2-40B4-BE49-F238E27FC236}">
                <a16:creationId xmlns:a16="http://schemas.microsoft.com/office/drawing/2014/main" id="{736829DD-CDAB-B6F7-7785-ED7465732AAF}"/>
              </a:ext>
            </a:extLst>
          </p:cNvPr>
          <p:cNvSpPr>
            <a:spLocks noGrp="1"/>
          </p:cNvSpPr>
          <p:nvPr>
            <p:ph type="clipArt" sz="quarter" idx="38" hasCustomPrompt="1"/>
          </p:nvPr>
        </p:nvSpPr>
        <p:spPr>
          <a:xfrm>
            <a:off x="6714653" y="1688805"/>
            <a:ext cx="699943" cy="699944"/>
          </a:xfrm>
          <a:noFill/>
        </p:spPr>
        <p:txBody>
          <a:bodyPr/>
          <a:lstStyle>
            <a:lvl1pPr algn="ctr">
              <a:defRPr sz="1400">
                <a:solidFill>
                  <a:schemeClr val="tx1"/>
                </a:solidFill>
              </a:defRPr>
            </a:lvl1pPr>
          </a:lstStyle>
          <a:p>
            <a:r>
              <a:rPr lang="lv-LV" dirty="0"/>
              <a:t>ikona</a:t>
            </a:r>
          </a:p>
        </p:txBody>
      </p:sp>
      <p:sp>
        <p:nvSpPr>
          <p:cNvPr id="34" name="Teksta vietturis 13">
            <a:extLst>
              <a:ext uri="{FF2B5EF4-FFF2-40B4-BE49-F238E27FC236}">
                <a16:creationId xmlns:a16="http://schemas.microsoft.com/office/drawing/2014/main" id="{8300EF64-4628-12E8-E772-DF9FE6B3296F}"/>
              </a:ext>
            </a:extLst>
          </p:cNvPr>
          <p:cNvSpPr>
            <a:spLocks noGrp="1"/>
          </p:cNvSpPr>
          <p:nvPr>
            <p:ph type="body" sz="quarter" idx="39" hasCustomPrompt="1"/>
          </p:nvPr>
        </p:nvSpPr>
        <p:spPr>
          <a:xfrm>
            <a:off x="7669995" y="1682870"/>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2" name="Taisnstūris 1">
            <a:extLst>
              <a:ext uri="{FF2B5EF4-FFF2-40B4-BE49-F238E27FC236}">
                <a16:creationId xmlns:a16="http://schemas.microsoft.com/office/drawing/2014/main" id="{B05F00CC-9489-40A8-1633-BC38D6946EE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Virsraksts 4">
            <a:extLst>
              <a:ext uri="{FF2B5EF4-FFF2-40B4-BE49-F238E27FC236}">
                <a16:creationId xmlns:a16="http://schemas.microsoft.com/office/drawing/2014/main" id="{FC7490D3-2B1B-698D-6D01-BE8F62774AE9}"/>
              </a:ext>
            </a:extLst>
          </p:cNvPr>
          <p:cNvSpPr>
            <a:spLocks noGrp="1"/>
          </p:cNvSpPr>
          <p:nvPr>
            <p:ph type="title"/>
          </p:nvPr>
        </p:nvSpPr>
        <p:spPr>
          <a:xfrm>
            <a:off x="648001" y="756000"/>
            <a:ext cx="5448000" cy="1325563"/>
          </a:xfrm>
        </p:spPr>
        <p:txBody>
          <a:bodyPr anchor="t"/>
          <a:lstStyle>
            <a:lvl1pPr>
              <a:defRPr sz="3600"/>
            </a:lvl1pPr>
          </a:lstStyle>
          <a:p>
            <a:r>
              <a:rPr lang="lv-LV" dirty="0"/>
              <a:t>Rediģēt šablona virsraksta stilu</a:t>
            </a:r>
          </a:p>
        </p:txBody>
      </p:sp>
      <p:pic>
        <p:nvPicPr>
          <p:cNvPr id="35" name="Grafika 34">
            <a:extLst>
              <a:ext uri="{FF2B5EF4-FFF2-40B4-BE49-F238E27FC236}">
                <a16:creationId xmlns:a16="http://schemas.microsoft.com/office/drawing/2014/main" id="{7602917D-462F-EC37-4A63-ABE0D08AFF1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3255502789"/>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Attāls_teksts_gaišs">
    <p:bg>
      <p:bgRef idx="1001">
        <a:schemeClr val="bg2"/>
      </p:bgRef>
    </p:bg>
    <p:spTree>
      <p:nvGrpSpPr>
        <p:cNvPr id="1" name=""/>
        <p:cNvGrpSpPr/>
        <p:nvPr/>
      </p:nvGrpSpPr>
      <p:grpSpPr>
        <a:xfrm>
          <a:off x="0" y="0"/>
          <a:ext cx="0" cy="0"/>
          <a:chOff x="0" y="0"/>
          <a:chExt cx="0" cy="0"/>
        </a:xfrm>
      </p:grpSpPr>
      <p:sp>
        <p:nvSpPr>
          <p:cNvPr id="19" name="Tiešsaistes attēla vietturis 18">
            <a:extLst>
              <a:ext uri="{FF2B5EF4-FFF2-40B4-BE49-F238E27FC236}">
                <a16:creationId xmlns:a16="http://schemas.microsoft.com/office/drawing/2014/main" id="{E3D93485-454F-79D9-FFC4-0DCEA8E6771E}"/>
              </a:ext>
            </a:extLst>
          </p:cNvPr>
          <p:cNvSpPr>
            <a:spLocks noGrp="1"/>
          </p:cNvSpPr>
          <p:nvPr>
            <p:ph type="clipArt" sz="quarter" idx="40"/>
          </p:nvPr>
        </p:nvSpPr>
        <p:spPr>
          <a:xfrm>
            <a:off x="0" y="2266950"/>
            <a:ext cx="6096000" cy="4591050"/>
          </a:xfrm>
        </p:spPr>
        <p:txBody>
          <a:bodyPr/>
          <a:lstStyle/>
          <a:p>
            <a:endParaRPr lang="lv-LV"/>
          </a:p>
        </p:txBody>
      </p:sp>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6584997"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1"/>
                </a:solidFill>
              </a:defRPr>
            </a:lvl1pPr>
          </a:lstStyle>
          <a:p>
            <a:fld id="{712B737D-8E28-4713-A82C-8BA69049BAD4}" type="slidenum">
              <a:rPr lang="lv-LV" smtClean="0"/>
              <a:pPr/>
              <a:t>‹#›</a:t>
            </a:fld>
            <a:endParaRPr lang="lv-LV"/>
          </a:p>
        </p:txBody>
      </p:sp>
      <p:sp>
        <p:nvSpPr>
          <p:cNvPr id="17" name="Tiešsaistes attēla vietturis 5">
            <a:extLst>
              <a:ext uri="{FF2B5EF4-FFF2-40B4-BE49-F238E27FC236}">
                <a16:creationId xmlns:a16="http://schemas.microsoft.com/office/drawing/2014/main" id="{0AC0CC96-D0E7-6970-2F45-2FD0C6DED751}"/>
              </a:ext>
            </a:extLst>
          </p:cNvPr>
          <p:cNvSpPr>
            <a:spLocks noGrp="1"/>
          </p:cNvSpPr>
          <p:nvPr>
            <p:ph type="clipArt" sz="quarter" idx="29" hasCustomPrompt="1"/>
          </p:nvPr>
        </p:nvSpPr>
        <p:spPr>
          <a:xfrm>
            <a:off x="6714653" y="492310"/>
            <a:ext cx="699943" cy="699944"/>
          </a:xfrm>
          <a:noFill/>
        </p:spPr>
        <p:txBody>
          <a:bodyPr/>
          <a:lstStyle>
            <a:lvl1pPr algn="ctr">
              <a:defRPr sz="1400">
                <a:solidFill>
                  <a:schemeClr val="tx1"/>
                </a:solidFill>
              </a:defRPr>
            </a:lvl1pPr>
          </a:lstStyle>
          <a:p>
            <a:r>
              <a:rPr lang="lv-LV" dirty="0"/>
              <a:t>ikona</a:t>
            </a:r>
          </a:p>
        </p:txBody>
      </p:sp>
      <p:sp>
        <p:nvSpPr>
          <p:cNvPr id="18" name="Teksta vietturis 13">
            <a:extLst>
              <a:ext uri="{FF2B5EF4-FFF2-40B4-BE49-F238E27FC236}">
                <a16:creationId xmlns:a16="http://schemas.microsoft.com/office/drawing/2014/main" id="{FEE0AE17-A605-CBAB-BA5B-EC858949BD6B}"/>
              </a:ext>
            </a:extLst>
          </p:cNvPr>
          <p:cNvSpPr>
            <a:spLocks noGrp="1"/>
          </p:cNvSpPr>
          <p:nvPr>
            <p:ph type="body" sz="quarter" idx="31" hasCustomPrompt="1"/>
          </p:nvPr>
        </p:nvSpPr>
        <p:spPr>
          <a:xfrm>
            <a:off x="7669995" y="485651"/>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pic>
        <p:nvPicPr>
          <p:cNvPr id="20" name="Grafika 19">
            <a:extLst>
              <a:ext uri="{FF2B5EF4-FFF2-40B4-BE49-F238E27FC236}">
                <a16:creationId xmlns:a16="http://schemas.microsoft.com/office/drawing/2014/main" id="{8AC0849B-A964-01DE-2BEC-CE233F1C5F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7" name="Tiešsaistes attēla vietturis 5">
            <a:extLst>
              <a:ext uri="{FF2B5EF4-FFF2-40B4-BE49-F238E27FC236}">
                <a16:creationId xmlns:a16="http://schemas.microsoft.com/office/drawing/2014/main" id="{2C692CF8-4643-B6AD-B127-C8BB1DA965A7}"/>
              </a:ext>
            </a:extLst>
          </p:cNvPr>
          <p:cNvSpPr>
            <a:spLocks noGrp="1"/>
          </p:cNvSpPr>
          <p:nvPr>
            <p:ph type="clipArt" sz="quarter" idx="32" hasCustomPrompt="1"/>
          </p:nvPr>
        </p:nvSpPr>
        <p:spPr>
          <a:xfrm>
            <a:off x="6720751" y="2885300"/>
            <a:ext cx="699943" cy="699944"/>
          </a:xfrm>
          <a:noFill/>
        </p:spPr>
        <p:txBody>
          <a:bodyPr/>
          <a:lstStyle>
            <a:lvl1pPr algn="ctr">
              <a:defRPr sz="1400">
                <a:solidFill>
                  <a:schemeClr val="tx1"/>
                </a:solidFill>
              </a:defRPr>
            </a:lvl1pPr>
          </a:lstStyle>
          <a:p>
            <a:r>
              <a:rPr lang="lv-LV" dirty="0"/>
              <a:t>ikona</a:t>
            </a:r>
          </a:p>
        </p:txBody>
      </p:sp>
      <p:sp>
        <p:nvSpPr>
          <p:cNvPr id="28" name="Tiešsaistes attēla vietturis 5">
            <a:extLst>
              <a:ext uri="{FF2B5EF4-FFF2-40B4-BE49-F238E27FC236}">
                <a16:creationId xmlns:a16="http://schemas.microsoft.com/office/drawing/2014/main" id="{02237454-5CDC-6E9A-72A6-EAA2E8793F81}"/>
              </a:ext>
            </a:extLst>
          </p:cNvPr>
          <p:cNvSpPr>
            <a:spLocks noGrp="1"/>
          </p:cNvSpPr>
          <p:nvPr>
            <p:ph type="clipArt" sz="quarter" idx="33" hasCustomPrompt="1"/>
          </p:nvPr>
        </p:nvSpPr>
        <p:spPr>
          <a:xfrm>
            <a:off x="6720751" y="4081795"/>
            <a:ext cx="699943" cy="699944"/>
          </a:xfrm>
          <a:noFill/>
        </p:spPr>
        <p:txBody>
          <a:bodyPr/>
          <a:lstStyle>
            <a:lvl1pPr algn="ctr">
              <a:defRPr sz="1400">
                <a:solidFill>
                  <a:schemeClr val="tx1"/>
                </a:solidFill>
              </a:defRPr>
            </a:lvl1pPr>
          </a:lstStyle>
          <a:p>
            <a:r>
              <a:rPr lang="lv-LV" dirty="0"/>
              <a:t>ikona</a:t>
            </a:r>
          </a:p>
        </p:txBody>
      </p:sp>
      <p:sp>
        <p:nvSpPr>
          <p:cNvPr id="29" name="Teksta vietturis 13">
            <a:extLst>
              <a:ext uri="{FF2B5EF4-FFF2-40B4-BE49-F238E27FC236}">
                <a16:creationId xmlns:a16="http://schemas.microsoft.com/office/drawing/2014/main" id="{5059BA32-D159-EE7B-8A0B-719E15BA61AD}"/>
              </a:ext>
            </a:extLst>
          </p:cNvPr>
          <p:cNvSpPr>
            <a:spLocks noGrp="1"/>
          </p:cNvSpPr>
          <p:nvPr>
            <p:ph type="body" sz="quarter" idx="34" hasCustomPrompt="1"/>
          </p:nvPr>
        </p:nvSpPr>
        <p:spPr>
          <a:xfrm>
            <a:off x="7676093" y="2880089"/>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0" name="Teksta vietturis 13">
            <a:extLst>
              <a:ext uri="{FF2B5EF4-FFF2-40B4-BE49-F238E27FC236}">
                <a16:creationId xmlns:a16="http://schemas.microsoft.com/office/drawing/2014/main" id="{C28B88E7-E703-5BD5-073B-8F3120D5B840}"/>
              </a:ext>
            </a:extLst>
          </p:cNvPr>
          <p:cNvSpPr>
            <a:spLocks noGrp="1"/>
          </p:cNvSpPr>
          <p:nvPr>
            <p:ph type="body" sz="quarter" idx="35" hasCustomPrompt="1"/>
          </p:nvPr>
        </p:nvSpPr>
        <p:spPr>
          <a:xfrm>
            <a:off x="7676093" y="4077308"/>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1" name="Tiešsaistes attēla vietturis 5">
            <a:extLst>
              <a:ext uri="{FF2B5EF4-FFF2-40B4-BE49-F238E27FC236}">
                <a16:creationId xmlns:a16="http://schemas.microsoft.com/office/drawing/2014/main" id="{8BC8BD78-296B-ECE8-88BA-33F9F8B6DECF}"/>
              </a:ext>
            </a:extLst>
          </p:cNvPr>
          <p:cNvSpPr>
            <a:spLocks noGrp="1"/>
          </p:cNvSpPr>
          <p:nvPr>
            <p:ph type="clipArt" sz="quarter" idx="36" hasCustomPrompt="1"/>
          </p:nvPr>
        </p:nvSpPr>
        <p:spPr>
          <a:xfrm>
            <a:off x="6714653" y="5278290"/>
            <a:ext cx="699943" cy="699944"/>
          </a:xfrm>
          <a:noFill/>
        </p:spPr>
        <p:txBody>
          <a:bodyPr/>
          <a:lstStyle>
            <a:lvl1pPr algn="ctr">
              <a:defRPr sz="1400">
                <a:solidFill>
                  <a:schemeClr val="tx1"/>
                </a:solidFill>
              </a:defRPr>
            </a:lvl1pPr>
          </a:lstStyle>
          <a:p>
            <a:r>
              <a:rPr lang="lv-LV" dirty="0"/>
              <a:t>ikona</a:t>
            </a:r>
          </a:p>
        </p:txBody>
      </p:sp>
      <p:sp>
        <p:nvSpPr>
          <p:cNvPr id="32" name="Teksta vietturis 13">
            <a:extLst>
              <a:ext uri="{FF2B5EF4-FFF2-40B4-BE49-F238E27FC236}">
                <a16:creationId xmlns:a16="http://schemas.microsoft.com/office/drawing/2014/main" id="{E5888D57-5783-1F45-D16E-EFB6FF51D5F3}"/>
              </a:ext>
            </a:extLst>
          </p:cNvPr>
          <p:cNvSpPr>
            <a:spLocks noGrp="1"/>
          </p:cNvSpPr>
          <p:nvPr>
            <p:ph type="body" sz="quarter" idx="37" hasCustomPrompt="1"/>
          </p:nvPr>
        </p:nvSpPr>
        <p:spPr>
          <a:xfrm>
            <a:off x="7669995" y="5274528"/>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3" name="Tiešsaistes attēla vietturis 5">
            <a:extLst>
              <a:ext uri="{FF2B5EF4-FFF2-40B4-BE49-F238E27FC236}">
                <a16:creationId xmlns:a16="http://schemas.microsoft.com/office/drawing/2014/main" id="{736829DD-CDAB-B6F7-7785-ED7465732AAF}"/>
              </a:ext>
            </a:extLst>
          </p:cNvPr>
          <p:cNvSpPr>
            <a:spLocks noGrp="1"/>
          </p:cNvSpPr>
          <p:nvPr>
            <p:ph type="clipArt" sz="quarter" idx="38" hasCustomPrompt="1"/>
          </p:nvPr>
        </p:nvSpPr>
        <p:spPr>
          <a:xfrm>
            <a:off x="6714653" y="1688805"/>
            <a:ext cx="699943" cy="699944"/>
          </a:xfrm>
          <a:noFill/>
        </p:spPr>
        <p:txBody>
          <a:bodyPr/>
          <a:lstStyle>
            <a:lvl1pPr algn="ctr">
              <a:defRPr sz="1400">
                <a:solidFill>
                  <a:schemeClr val="tx1"/>
                </a:solidFill>
              </a:defRPr>
            </a:lvl1pPr>
          </a:lstStyle>
          <a:p>
            <a:r>
              <a:rPr lang="lv-LV" dirty="0"/>
              <a:t>ikona</a:t>
            </a:r>
          </a:p>
        </p:txBody>
      </p:sp>
      <p:sp>
        <p:nvSpPr>
          <p:cNvPr id="34" name="Teksta vietturis 13">
            <a:extLst>
              <a:ext uri="{FF2B5EF4-FFF2-40B4-BE49-F238E27FC236}">
                <a16:creationId xmlns:a16="http://schemas.microsoft.com/office/drawing/2014/main" id="{8300EF64-4628-12E8-E772-DF9FE6B3296F}"/>
              </a:ext>
            </a:extLst>
          </p:cNvPr>
          <p:cNvSpPr>
            <a:spLocks noGrp="1"/>
          </p:cNvSpPr>
          <p:nvPr>
            <p:ph type="body" sz="quarter" idx="39" hasCustomPrompt="1"/>
          </p:nvPr>
        </p:nvSpPr>
        <p:spPr>
          <a:xfrm>
            <a:off x="7669995" y="1682870"/>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2" name="Taisnstūris 1">
            <a:extLst>
              <a:ext uri="{FF2B5EF4-FFF2-40B4-BE49-F238E27FC236}">
                <a16:creationId xmlns:a16="http://schemas.microsoft.com/office/drawing/2014/main" id="{B05F00CC-9489-40A8-1633-BC38D6946EE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Virsraksts 4">
            <a:extLst>
              <a:ext uri="{FF2B5EF4-FFF2-40B4-BE49-F238E27FC236}">
                <a16:creationId xmlns:a16="http://schemas.microsoft.com/office/drawing/2014/main" id="{FC7490D3-2B1B-698D-6D01-BE8F62774AE9}"/>
              </a:ext>
            </a:extLst>
          </p:cNvPr>
          <p:cNvSpPr>
            <a:spLocks noGrp="1"/>
          </p:cNvSpPr>
          <p:nvPr>
            <p:ph type="title"/>
          </p:nvPr>
        </p:nvSpPr>
        <p:spPr>
          <a:xfrm>
            <a:off x="648001" y="756000"/>
            <a:ext cx="5448000" cy="1325563"/>
          </a:xfrm>
        </p:spPr>
        <p:txBody>
          <a:bodyPr anchor="t"/>
          <a:lstStyle>
            <a:lvl1pPr>
              <a:defRPr sz="3600"/>
            </a:lvl1pPr>
          </a:lstStyle>
          <a:p>
            <a:r>
              <a:rPr lang="lv-LV" dirty="0"/>
              <a:t>Rediģēt šablona virsraksta stilu</a:t>
            </a:r>
          </a:p>
        </p:txBody>
      </p:sp>
    </p:spTree>
    <p:extLst>
      <p:ext uri="{BB962C8B-B14F-4D97-AF65-F5344CB8AC3E}">
        <p14:creationId xmlns:p14="http://schemas.microsoft.com/office/powerpoint/2010/main" val="368664581"/>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4944000"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7" name="Tiešsaistes attēla vietturis 5">
            <a:extLst>
              <a:ext uri="{FF2B5EF4-FFF2-40B4-BE49-F238E27FC236}">
                <a16:creationId xmlns:a16="http://schemas.microsoft.com/office/drawing/2014/main" id="{0AC0CC96-D0E7-6970-2F45-2FD0C6DED751}"/>
              </a:ext>
            </a:extLst>
          </p:cNvPr>
          <p:cNvSpPr>
            <a:spLocks noGrp="1"/>
          </p:cNvSpPr>
          <p:nvPr>
            <p:ph type="clipArt" sz="quarter" idx="29" hasCustomPrompt="1"/>
          </p:nvPr>
        </p:nvSpPr>
        <p:spPr>
          <a:xfrm>
            <a:off x="6714653" y="492310"/>
            <a:ext cx="699943" cy="699944"/>
          </a:xfrm>
          <a:noFill/>
        </p:spPr>
        <p:txBody>
          <a:bodyPr/>
          <a:lstStyle>
            <a:lvl1pPr algn="ctr">
              <a:defRPr sz="1400">
                <a:solidFill>
                  <a:schemeClr val="tx1"/>
                </a:solidFill>
              </a:defRPr>
            </a:lvl1pPr>
          </a:lstStyle>
          <a:p>
            <a:r>
              <a:rPr lang="lv-LV" dirty="0"/>
              <a:t>ikona</a:t>
            </a:r>
          </a:p>
        </p:txBody>
      </p:sp>
      <p:sp>
        <p:nvSpPr>
          <p:cNvPr id="18" name="Teksta vietturis 13">
            <a:extLst>
              <a:ext uri="{FF2B5EF4-FFF2-40B4-BE49-F238E27FC236}">
                <a16:creationId xmlns:a16="http://schemas.microsoft.com/office/drawing/2014/main" id="{FEE0AE17-A605-CBAB-BA5B-EC858949BD6B}"/>
              </a:ext>
            </a:extLst>
          </p:cNvPr>
          <p:cNvSpPr>
            <a:spLocks noGrp="1"/>
          </p:cNvSpPr>
          <p:nvPr>
            <p:ph type="body" sz="quarter" idx="31" hasCustomPrompt="1"/>
          </p:nvPr>
        </p:nvSpPr>
        <p:spPr>
          <a:xfrm>
            <a:off x="7669995" y="485651"/>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27" name="Tiešsaistes attēla vietturis 5">
            <a:extLst>
              <a:ext uri="{FF2B5EF4-FFF2-40B4-BE49-F238E27FC236}">
                <a16:creationId xmlns:a16="http://schemas.microsoft.com/office/drawing/2014/main" id="{2C692CF8-4643-B6AD-B127-C8BB1DA965A7}"/>
              </a:ext>
            </a:extLst>
          </p:cNvPr>
          <p:cNvSpPr>
            <a:spLocks noGrp="1"/>
          </p:cNvSpPr>
          <p:nvPr>
            <p:ph type="clipArt" sz="quarter" idx="32" hasCustomPrompt="1"/>
          </p:nvPr>
        </p:nvSpPr>
        <p:spPr>
          <a:xfrm>
            <a:off x="6720751" y="2885300"/>
            <a:ext cx="699943" cy="699944"/>
          </a:xfrm>
          <a:noFill/>
        </p:spPr>
        <p:txBody>
          <a:bodyPr/>
          <a:lstStyle>
            <a:lvl1pPr algn="ctr">
              <a:defRPr sz="1400">
                <a:solidFill>
                  <a:schemeClr val="tx1"/>
                </a:solidFill>
              </a:defRPr>
            </a:lvl1pPr>
          </a:lstStyle>
          <a:p>
            <a:r>
              <a:rPr lang="lv-LV" dirty="0"/>
              <a:t>ikona</a:t>
            </a:r>
          </a:p>
        </p:txBody>
      </p:sp>
      <p:sp>
        <p:nvSpPr>
          <p:cNvPr id="28" name="Tiešsaistes attēla vietturis 5">
            <a:extLst>
              <a:ext uri="{FF2B5EF4-FFF2-40B4-BE49-F238E27FC236}">
                <a16:creationId xmlns:a16="http://schemas.microsoft.com/office/drawing/2014/main" id="{02237454-5CDC-6E9A-72A6-EAA2E8793F81}"/>
              </a:ext>
            </a:extLst>
          </p:cNvPr>
          <p:cNvSpPr>
            <a:spLocks noGrp="1"/>
          </p:cNvSpPr>
          <p:nvPr>
            <p:ph type="clipArt" sz="quarter" idx="33" hasCustomPrompt="1"/>
          </p:nvPr>
        </p:nvSpPr>
        <p:spPr>
          <a:xfrm>
            <a:off x="6720751" y="4081795"/>
            <a:ext cx="699943" cy="699944"/>
          </a:xfrm>
          <a:noFill/>
        </p:spPr>
        <p:txBody>
          <a:bodyPr/>
          <a:lstStyle>
            <a:lvl1pPr algn="ctr">
              <a:defRPr sz="1400">
                <a:solidFill>
                  <a:schemeClr val="tx1"/>
                </a:solidFill>
              </a:defRPr>
            </a:lvl1pPr>
          </a:lstStyle>
          <a:p>
            <a:r>
              <a:rPr lang="lv-LV" dirty="0"/>
              <a:t>ikona</a:t>
            </a:r>
          </a:p>
        </p:txBody>
      </p:sp>
      <p:sp>
        <p:nvSpPr>
          <p:cNvPr id="29" name="Teksta vietturis 13">
            <a:extLst>
              <a:ext uri="{FF2B5EF4-FFF2-40B4-BE49-F238E27FC236}">
                <a16:creationId xmlns:a16="http://schemas.microsoft.com/office/drawing/2014/main" id="{5059BA32-D159-EE7B-8A0B-719E15BA61AD}"/>
              </a:ext>
            </a:extLst>
          </p:cNvPr>
          <p:cNvSpPr>
            <a:spLocks noGrp="1"/>
          </p:cNvSpPr>
          <p:nvPr>
            <p:ph type="body" sz="quarter" idx="34" hasCustomPrompt="1"/>
          </p:nvPr>
        </p:nvSpPr>
        <p:spPr>
          <a:xfrm>
            <a:off x="7676093" y="2880089"/>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0" name="Teksta vietturis 13">
            <a:extLst>
              <a:ext uri="{FF2B5EF4-FFF2-40B4-BE49-F238E27FC236}">
                <a16:creationId xmlns:a16="http://schemas.microsoft.com/office/drawing/2014/main" id="{C28B88E7-E703-5BD5-073B-8F3120D5B840}"/>
              </a:ext>
            </a:extLst>
          </p:cNvPr>
          <p:cNvSpPr>
            <a:spLocks noGrp="1"/>
          </p:cNvSpPr>
          <p:nvPr>
            <p:ph type="body" sz="quarter" idx="35" hasCustomPrompt="1"/>
          </p:nvPr>
        </p:nvSpPr>
        <p:spPr>
          <a:xfrm>
            <a:off x="7676093" y="4077308"/>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1" name="Tiešsaistes attēla vietturis 5">
            <a:extLst>
              <a:ext uri="{FF2B5EF4-FFF2-40B4-BE49-F238E27FC236}">
                <a16:creationId xmlns:a16="http://schemas.microsoft.com/office/drawing/2014/main" id="{8BC8BD78-296B-ECE8-88BA-33F9F8B6DECF}"/>
              </a:ext>
            </a:extLst>
          </p:cNvPr>
          <p:cNvSpPr>
            <a:spLocks noGrp="1"/>
          </p:cNvSpPr>
          <p:nvPr>
            <p:ph type="clipArt" sz="quarter" idx="36" hasCustomPrompt="1"/>
          </p:nvPr>
        </p:nvSpPr>
        <p:spPr>
          <a:xfrm>
            <a:off x="6714653" y="5278290"/>
            <a:ext cx="699943" cy="699944"/>
          </a:xfrm>
          <a:noFill/>
        </p:spPr>
        <p:txBody>
          <a:bodyPr/>
          <a:lstStyle>
            <a:lvl1pPr algn="ctr">
              <a:defRPr sz="1400">
                <a:solidFill>
                  <a:schemeClr val="tx1"/>
                </a:solidFill>
              </a:defRPr>
            </a:lvl1pPr>
          </a:lstStyle>
          <a:p>
            <a:r>
              <a:rPr lang="lv-LV" dirty="0"/>
              <a:t>ikona</a:t>
            </a:r>
          </a:p>
        </p:txBody>
      </p:sp>
      <p:sp>
        <p:nvSpPr>
          <p:cNvPr id="32" name="Teksta vietturis 13">
            <a:extLst>
              <a:ext uri="{FF2B5EF4-FFF2-40B4-BE49-F238E27FC236}">
                <a16:creationId xmlns:a16="http://schemas.microsoft.com/office/drawing/2014/main" id="{E5888D57-5783-1F45-D16E-EFB6FF51D5F3}"/>
              </a:ext>
            </a:extLst>
          </p:cNvPr>
          <p:cNvSpPr>
            <a:spLocks noGrp="1"/>
          </p:cNvSpPr>
          <p:nvPr>
            <p:ph type="body" sz="quarter" idx="37" hasCustomPrompt="1"/>
          </p:nvPr>
        </p:nvSpPr>
        <p:spPr>
          <a:xfrm>
            <a:off x="7669995" y="5274528"/>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3" name="Tiešsaistes attēla vietturis 5">
            <a:extLst>
              <a:ext uri="{FF2B5EF4-FFF2-40B4-BE49-F238E27FC236}">
                <a16:creationId xmlns:a16="http://schemas.microsoft.com/office/drawing/2014/main" id="{736829DD-CDAB-B6F7-7785-ED7465732AAF}"/>
              </a:ext>
            </a:extLst>
          </p:cNvPr>
          <p:cNvSpPr>
            <a:spLocks noGrp="1"/>
          </p:cNvSpPr>
          <p:nvPr>
            <p:ph type="clipArt" sz="quarter" idx="38" hasCustomPrompt="1"/>
          </p:nvPr>
        </p:nvSpPr>
        <p:spPr>
          <a:xfrm>
            <a:off x="6714653" y="1688805"/>
            <a:ext cx="699943" cy="699944"/>
          </a:xfrm>
          <a:noFill/>
        </p:spPr>
        <p:txBody>
          <a:bodyPr/>
          <a:lstStyle>
            <a:lvl1pPr algn="ctr">
              <a:defRPr sz="1400">
                <a:solidFill>
                  <a:schemeClr val="tx1"/>
                </a:solidFill>
              </a:defRPr>
            </a:lvl1pPr>
          </a:lstStyle>
          <a:p>
            <a:r>
              <a:rPr lang="lv-LV" dirty="0"/>
              <a:t>ikona</a:t>
            </a:r>
          </a:p>
        </p:txBody>
      </p:sp>
      <p:sp>
        <p:nvSpPr>
          <p:cNvPr id="34" name="Teksta vietturis 13">
            <a:extLst>
              <a:ext uri="{FF2B5EF4-FFF2-40B4-BE49-F238E27FC236}">
                <a16:creationId xmlns:a16="http://schemas.microsoft.com/office/drawing/2014/main" id="{8300EF64-4628-12E8-E772-DF9FE6B3296F}"/>
              </a:ext>
            </a:extLst>
          </p:cNvPr>
          <p:cNvSpPr>
            <a:spLocks noGrp="1"/>
          </p:cNvSpPr>
          <p:nvPr>
            <p:ph type="body" sz="quarter" idx="39" hasCustomPrompt="1"/>
          </p:nvPr>
        </p:nvSpPr>
        <p:spPr>
          <a:xfrm>
            <a:off x="7669995" y="1682870"/>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2" name="Taisnstūris 1">
            <a:extLst>
              <a:ext uri="{FF2B5EF4-FFF2-40B4-BE49-F238E27FC236}">
                <a16:creationId xmlns:a16="http://schemas.microsoft.com/office/drawing/2014/main" id="{B05F00CC-9489-40A8-1633-BC38D6946EE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Virsraksts 4">
            <a:extLst>
              <a:ext uri="{FF2B5EF4-FFF2-40B4-BE49-F238E27FC236}">
                <a16:creationId xmlns:a16="http://schemas.microsoft.com/office/drawing/2014/main" id="{FC7490D3-2B1B-698D-6D01-BE8F62774AE9}"/>
              </a:ext>
            </a:extLst>
          </p:cNvPr>
          <p:cNvSpPr>
            <a:spLocks noGrp="1"/>
          </p:cNvSpPr>
          <p:nvPr>
            <p:ph type="title"/>
          </p:nvPr>
        </p:nvSpPr>
        <p:spPr>
          <a:xfrm>
            <a:off x="648001" y="756000"/>
            <a:ext cx="5448000" cy="1325563"/>
          </a:xfrm>
        </p:spPr>
        <p:txBody>
          <a:bodyPr anchor="t"/>
          <a:lstStyle>
            <a:lvl1pPr>
              <a:defRPr sz="3600"/>
            </a:lvl1pPr>
          </a:lstStyle>
          <a:p>
            <a:r>
              <a:rPr lang="lv-LV" dirty="0"/>
              <a:t>Rediģēt šablona virsraksta stilu</a:t>
            </a:r>
          </a:p>
        </p:txBody>
      </p:sp>
      <p:sp>
        <p:nvSpPr>
          <p:cNvPr id="6" name="Teksta vietturis 5">
            <a:extLst>
              <a:ext uri="{FF2B5EF4-FFF2-40B4-BE49-F238E27FC236}">
                <a16:creationId xmlns:a16="http://schemas.microsoft.com/office/drawing/2014/main" id="{BCC793ED-8B74-41E7-3253-A8C426588AEA}"/>
              </a:ext>
            </a:extLst>
          </p:cNvPr>
          <p:cNvSpPr>
            <a:spLocks noGrp="1"/>
          </p:cNvSpPr>
          <p:nvPr>
            <p:ph type="body" sz="quarter" idx="40" hasCustomPrompt="1"/>
          </p:nvPr>
        </p:nvSpPr>
        <p:spPr>
          <a:xfrm>
            <a:off x="647700" y="2654300"/>
            <a:ext cx="5448300" cy="3448050"/>
          </a:xfrm>
        </p:spPr>
        <p:txBody>
          <a:bodyPr/>
          <a:lstStyle>
            <a:lvl1pPr>
              <a:defRPr b="1"/>
            </a:lvl1pPr>
          </a:lstStyle>
          <a:p>
            <a:pPr lvl="0"/>
            <a:r>
              <a:rPr lang="lv-LV" dirty="0"/>
              <a:t>Neliels tēmas apraksts</a:t>
            </a:r>
          </a:p>
        </p:txBody>
      </p:sp>
      <p:pic>
        <p:nvPicPr>
          <p:cNvPr id="7" name="Grafika 6">
            <a:extLst>
              <a:ext uri="{FF2B5EF4-FFF2-40B4-BE49-F238E27FC236}">
                <a16:creationId xmlns:a16="http://schemas.microsoft.com/office/drawing/2014/main" id="{DA078780-4864-62ED-FF0E-10CE4E1A68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124592099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4944000"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7" name="Tiešsaistes attēla vietturis 5">
            <a:extLst>
              <a:ext uri="{FF2B5EF4-FFF2-40B4-BE49-F238E27FC236}">
                <a16:creationId xmlns:a16="http://schemas.microsoft.com/office/drawing/2014/main" id="{0AC0CC96-D0E7-6970-2F45-2FD0C6DED751}"/>
              </a:ext>
            </a:extLst>
          </p:cNvPr>
          <p:cNvSpPr>
            <a:spLocks noGrp="1"/>
          </p:cNvSpPr>
          <p:nvPr>
            <p:ph type="clipArt" sz="quarter" idx="29" hasCustomPrompt="1"/>
          </p:nvPr>
        </p:nvSpPr>
        <p:spPr>
          <a:xfrm>
            <a:off x="6714653" y="492310"/>
            <a:ext cx="699943" cy="699944"/>
          </a:xfrm>
          <a:noFill/>
        </p:spPr>
        <p:txBody>
          <a:bodyPr/>
          <a:lstStyle>
            <a:lvl1pPr algn="ctr">
              <a:defRPr sz="1400">
                <a:solidFill>
                  <a:schemeClr val="tx1"/>
                </a:solidFill>
              </a:defRPr>
            </a:lvl1pPr>
          </a:lstStyle>
          <a:p>
            <a:r>
              <a:rPr lang="lv-LV" dirty="0"/>
              <a:t>ikona</a:t>
            </a:r>
          </a:p>
        </p:txBody>
      </p:sp>
      <p:sp>
        <p:nvSpPr>
          <p:cNvPr id="18" name="Teksta vietturis 13">
            <a:extLst>
              <a:ext uri="{FF2B5EF4-FFF2-40B4-BE49-F238E27FC236}">
                <a16:creationId xmlns:a16="http://schemas.microsoft.com/office/drawing/2014/main" id="{FEE0AE17-A605-CBAB-BA5B-EC858949BD6B}"/>
              </a:ext>
            </a:extLst>
          </p:cNvPr>
          <p:cNvSpPr>
            <a:spLocks noGrp="1"/>
          </p:cNvSpPr>
          <p:nvPr>
            <p:ph type="body" sz="quarter" idx="31" hasCustomPrompt="1"/>
          </p:nvPr>
        </p:nvSpPr>
        <p:spPr>
          <a:xfrm>
            <a:off x="7669995" y="485651"/>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pic>
        <p:nvPicPr>
          <p:cNvPr id="20" name="Grafika 19">
            <a:extLst>
              <a:ext uri="{FF2B5EF4-FFF2-40B4-BE49-F238E27FC236}">
                <a16:creationId xmlns:a16="http://schemas.microsoft.com/office/drawing/2014/main" id="{8AC0849B-A964-01DE-2BEC-CE233F1C5F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7" name="Tiešsaistes attēla vietturis 5">
            <a:extLst>
              <a:ext uri="{FF2B5EF4-FFF2-40B4-BE49-F238E27FC236}">
                <a16:creationId xmlns:a16="http://schemas.microsoft.com/office/drawing/2014/main" id="{2C692CF8-4643-B6AD-B127-C8BB1DA965A7}"/>
              </a:ext>
            </a:extLst>
          </p:cNvPr>
          <p:cNvSpPr>
            <a:spLocks noGrp="1"/>
          </p:cNvSpPr>
          <p:nvPr>
            <p:ph type="clipArt" sz="quarter" idx="32" hasCustomPrompt="1"/>
          </p:nvPr>
        </p:nvSpPr>
        <p:spPr>
          <a:xfrm>
            <a:off x="6720751" y="2885300"/>
            <a:ext cx="699943" cy="699944"/>
          </a:xfrm>
          <a:noFill/>
        </p:spPr>
        <p:txBody>
          <a:bodyPr/>
          <a:lstStyle>
            <a:lvl1pPr algn="ctr">
              <a:defRPr sz="1400">
                <a:solidFill>
                  <a:schemeClr val="tx1"/>
                </a:solidFill>
              </a:defRPr>
            </a:lvl1pPr>
          </a:lstStyle>
          <a:p>
            <a:r>
              <a:rPr lang="lv-LV" dirty="0"/>
              <a:t>ikona</a:t>
            </a:r>
          </a:p>
        </p:txBody>
      </p:sp>
      <p:sp>
        <p:nvSpPr>
          <p:cNvPr id="28" name="Tiešsaistes attēla vietturis 5">
            <a:extLst>
              <a:ext uri="{FF2B5EF4-FFF2-40B4-BE49-F238E27FC236}">
                <a16:creationId xmlns:a16="http://schemas.microsoft.com/office/drawing/2014/main" id="{02237454-5CDC-6E9A-72A6-EAA2E8793F81}"/>
              </a:ext>
            </a:extLst>
          </p:cNvPr>
          <p:cNvSpPr>
            <a:spLocks noGrp="1"/>
          </p:cNvSpPr>
          <p:nvPr>
            <p:ph type="clipArt" sz="quarter" idx="33" hasCustomPrompt="1"/>
          </p:nvPr>
        </p:nvSpPr>
        <p:spPr>
          <a:xfrm>
            <a:off x="6720751" y="4081795"/>
            <a:ext cx="699943" cy="699944"/>
          </a:xfrm>
          <a:noFill/>
        </p:spPr>
        <p:txBody>
          <a:bodyPr/>
          <a:lstStyle>
            <a:lvl1pPr algn="ctr">
              <a:defRPr sz="1400">
                <a:solidFill>
                  <a:schemeClr val="tx1"/>
                </a:solidFill>
              </a:defRPr>
            </a:lvl1pPr>
          </a:lstStyle>
          <a:p>
            <a:r>
              <a:rPr lang="lv-LV" dirty="0"/>
              <a:t>ikona</a:t>
            </a:r>
          </a:p>
        </p:txBody>
      </p:sp>
      <p:sp>
        <p:nvSpPr>
          <p:cNvPr id="29" name="Teksta vietturis 13">
            <a:extLst>
              <a:ext uri="{FF2B5EF4-FFF2-40B4-BE49-F238E27FC236}">
                <a16:creationId xmlns:a16="http://schemas.microsoft.com/office/drawing/2014/main" id="{5059BA32-D159-EE7B-8A0B-719E15BA61AD}"/>
              </a:ext>
            </a:extLst>
          </p:cNvPr>
          <p:cNvSpPr>
            <a:spLocks noGrp="1"/>
          </p:cNvSpPr>
          <p:nvPr>
            <p:ph type="body" sz="quarter" idx="34" hasCustomPrompt="1"/>
          </p:nvPr>
        </p:nvSpPr>
        <p:spPr>
          <a:xfrm>
            <a:off x="7676093" y="2880089"/>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0" name="Teksta vietturis 13">
            <a:extLst>
              <a:ext uri="{FF2B5EF4-FFF2-40B4-BE49-F238E27FC236}">
                <a16:creationId xmlns:a16="http://schemas.microsoft.com/office/drawing/2014/main" id="{C28B88E7-E703-5BD5-073B-8F3120D5B840}"/>
              </a:ext>
            </a:extLst>
          </p:cNvPr>
          <p:cNvSpPr>
            <a:spLocks noGrp="1"/>
          </p:cNvSpPr>
          <p:nvPr>
            <p:ph type="body" sz="quarter" idx="35" hasCustomPrompt="1"/>
          </p:nvPr>
        </p:nvSpPr>
        <p:spPr>
          <a:xfrm>
            <a:off x="7676093" y="4077308"/>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1" name="Tiešsaistes attēla vietturis 5">
            <a:extLst>
              <a:ext uri="{FF2B5EF4-FFF2-40B4-BE49-F238E27FC236}">
                <a16:creationId xmlns:a16="http://schemas.microsoft.com/office/drawing/2014/main" id="{8BC8BD78-296B-ECE8-88BA-33F9F8B6DECF}"/>
              </a:ext>
            </a:extLst>
          </p:cNvPr>
          <p:cNvSpPr>
            <a:spLocks noGrp="1"/>
          </p:cNvSpPr>
          <p:nvPr>
            <p:ph type="clipArt" sz="quarter" idx="36" hasCustomPrompt="1"/>
          </p:nvPr>
        </p:nvSpPr>
        <p:spPr>
          <a:xfrm>
            <a:off x="6714653" y="5278290"/>
            <a:ext cx="699943" cy="699944"/>
          </a:xfrm>
          <a:noFill/>
        </p:spPr>
        <p:txBody>
          <a:bodyPr/>
          <a:lstStyle>
            <a:lvl1pPr algn="ctr">
              <a:defRPr sz="1400">
                <a:solidFill>
                  <a:schemeClr val="tx1"/>
                </a:solidFill>
              </a:defRPr>
            </a:lvl1pPr>
          </a:lstStyle>
          <a:p>
            <a:r>
              <a:rPr lang="lv-LV" dirty="0"/>
              <a:t>ikona</a:t>
            </a:r>
          </a:p>
        </p:txBody>
      </p:sp>
      <p:sp>
        <p:nvSpPr>
          <p:cNvPr id="32" name="Teksta vietturis 13">
            <a:extLst>
              <a:ext uri="{FF2B5EF4-FFF2-40B4-BE49-F238E27FC236}">
                <a16:creationId xmlns:a16="http://schemas.microsoft.com/office/drawing/2014/main" id="{E5888D57-5783-1F45-D16E-EFB6FF51D5F3}"/>
              </a:ext>
            </a:extLst>
          </p:cNvPr>
          <p:cNvSpPr>
            <a:spLocks noGrp="1"/>
          </p:cNvSpPr>
          <p:nvPr>
            <p:ph type="body" sz="quarter" idx="37" hasCustomPrompt="1"/>
          </p:nvPr>
        </p:nvSpPr>
        <p:spPr>
          <a:xfrm>
            <a:off x="7669995" y="5274528"/>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3" name="Tiešsaistes attēla vietturis 5">
            <a:extLst>
              <a:ext uri="{FF2B5EF4-FFF2-40B4-BE49-F238E27FC236}">
                <a16:creationId xmlns:a16="http://schemas.microsoft.com/office/drawing/2014/main" id="{736829DD-CDAB-B6F7-7785-ED7465732AAF}"/>
              </a:ext>
            </a:extLst>
          </p:cNvPr>
          <p:cNvSpPr>
            <a:spLocks noGrp="1"/>
          </p:cNvSpPr>
          <p:nvPr>
            <p:ph type="clipArt" sz="quarter" idx="38" hasCustomPrompt="1"/>
          </p:nvPr>
        </p:nvSpPr>
        <p:spPr>
          <a:xfrm>
            <a:off x="6714653" y="1688805"/>
            <a:ext cx="699943" cy="699944"/>
          </a:xfrm>
          <a:noFill/>
        </p:spPr>
        <p:txBody>
          <a:bodyPr/>
          <a:lstStyle>
            <a:lvl1pPr algn="ctr">
              <a:defRPr sz="1400">
                <a:solidFill>
                  <a:schemeClr val="tx1"/>
                </a:solidFill>
              </a:defRPr>
            </a:lvl1pPr>
          </a:lstStyle>
          <a:p>
            <a:r>
              <a:rPr lang="lv-LV" dirty="0"/>
              <a:t>ikona</a:t>
            </a:r>
          </a:p>
        </p:txBody>
      </p:sp>
      <p:sp>
        <p:nvSpPr>
          <p:cNvPr id="34" name="Teksta vietturis 13">
            <a:extLst>
              <a:ext uri="{FF2B5EF4-FFF2-40B4-BE49-F238E27FC236}">
                <a16:creationId xmlns:a16="http://schemas.microsoft.com/office/drawing/2014/main" id="{8300EF64-4628-12E8-E772-DF9FE6B3296F}"/>
              </a:ext>
            </a:extLst>
          </p:cNvPr>
          <p:cNvSpPr>
            <a:spLocks noGrp="1"/>
          </p:cNvSpPr>
          <p:nvPr>
            <p:ph type="body" sz="quarter" idx="39" hasCustomPrompt="1"/>
          </p:nvPr>
        </p:nvSpPr>
        <p:spPr>
          <a:xfrm>
            <a:off x="7669995" y="1682870"/>
            <a:ext cx="3960000"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2" name="Taisnstūris 1">
            <a:extLst>
              <a:ext uri="{FF2B5EF4-FFF2-40B4-BE49-F238E27FC236}">
                <a16:creationId xmlns:a16="http://schemas.microsoft.com/office/drawing/2014/main" id="{B05F00CC-9489-40A8-1633-BC38D6946EE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Virsraksts 4">
            <a:extLst>
              <a:ext uri="{FF2B5EF4-FFF2-40B4-BE49-F238E27FC236}">
                <a16:creationId xmlns:a16="http://schemas.microsoft.com/office/drawing/2014/main" id="{FC7490D3-2B1B-698D-6D01-BE8F62774AE9}"/>
              </a:ext>
            </a:extLst>
          </p:cNvPr>
          <p:cNvSpPr>
            <a:spLocks noGrp="1"/>
          </p:cNvSpPr>
          <p:nvPr>
            <p:ph type="title"/>
          </p:nvPr>
        </p:nvSpPr>
        <p:spPr>
          <a:xfrm>
            <a:off x="648001" y="756000"/>
            <a:ext cx="5448000" cy="1325563"/>
          </a:xfrm>
        </p:spPr>
        <p:txBody>
          <a:bodyPr anchor="t"/>
          <a:lstStyle>
            <a:lvl1pPr>
              <a:defRPr sz="3600"/>
            </a:lvl1pPr>
          </a:lstStyle>
          <a:p>
            <a:r>
              <a:rPr lang="lv-LV" dirty="0"/>
              <a:t>Rediģēt šablona virsraksta stilu</a:t>
            </a:r>
          </a:p>
        </p:txBody>
      </p:sp>
      <p:sp>
        <p:nvSpPr>
          <p:cNvPr id="6" name="Teksta vietturis 5">
            <a:extLst>
              <a:ext uri="{FF2B5EF4-FFF2-40B4-BE49-F238E27FC236}">
                <a16:creationId xmlns:a16="http://schemas.microsoft.com/office/drawing/2014/main" id="{BCC793ED-8B74-41E7-3253-A8C426588AEA}"/>
              </a:ext>
            </a:extLst>
          </p:cNvPr>
          <p:cNvSpPr>
            <a:spLocks noGrp="1"/>
          </p:cNvSpPr>
          <p:nvPr>
            <p:ph type="body" sz="quarter" idx="40" hasCustomPrompt="1"/>
          </p:nvPr>
        </p:nvSpPr>
        <p:spPr>
          <a:xfrm>
            <a:off x="647700" y="2654300"/>
            <a:ext cx="5448300" cy="3448050"/>
          </a:xfrm>
        </p:spPr>
        <p:txBody>
          <a:bodyPr/>
          <a:lstStyle>
            <a:lvl1pPr>
              <a:defRPr b="1"/>
            </a:lvl1pPr>
          </a:lstStyle>
          <a:p>
            <a:pPr lvl="0"/>
            <a:r>
              <a:rPr lang="lv-LV" dirty="0"/>
              <a:t>Neliels tēmas apraksts</a:t>
            </a:r>
          </a:p>
        </p:txBody>
      </p:sp>
    </p:spTree>
    <p:extLst>
      <p:ext uri="{BB962C8B-B14F-4D97-AF65-F5344CB8AC3E}">
        <p14:creationId xmlns:p14="http://schemas.microsoft.com/office/powerpoint/2010/main" val="170580638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4944000"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iešsaistes attēla vietturis 5">
            <a:extLst>
              <a:ext uri="{FF2B5EF4-FFF2-40B4-BE49-F238E27FC236}">
                <a16:creationId xmlns:a16="http://schemas.microsoft.com/office/drawing/2014/main" id="{A38E0A26-C614-08E2-21F2-46B15ACBF35E}"/>
              </a:ext>
            </a:extLst>
          </p:cNvPr>
          <p:cNvSpPr>
            <a:spLocks noGrp="1"/>
          </p:cNvSpPr>
          <p:nvPr>
            <p:ph type="clipArt" sz="quarter" idx="10" hasCustomPrompt="1"/>
          </p:nvPr>
        </p:nvSpPr>
        <p:spPr>
          <a:xfrm>
            <a:off x="892856" y="2393764"/>
            <a:ext cx="699943" cy="699944"/>
          </a:xfrm>
          <a:noFill/>
        </p:spPr>
        <p:txBody>
          <a:bodyPr/>
          <a:lstStyle>
            <a:lvl1pPr algn="ctr">
              <a:defRPr sz="1400">
                <a:solidFill>
                  <a:schemeClr val="tx1"/>
                </a:solidFill>
              </a:defRPr>
            </a:lvl1pPr>
          </a:lstStyle>
          <a:p>
            <a:r>
              <a:rPr lang="lv-LV" dirty="0"/>
              <a:t>ikona</a:t>
            </a:r>
          </a:p>
        </p:txBody>
      </p:sp>
      <p:sp>
        <p:nvSpPr>
          <p:cNvPr id="12" name="Tiešsaistes attēla vietturis 5">
            <a:extLst>
              <a:ext uri="{FF2B5EF4-FFF2-40B4-BE49-F238E27FC236}">
                <a16:creationId xmlns:a16="http://schemas.microsoft.com/office/drawing/2014/main" id="{837BEB68-CA7E-7596-DCD8-91C4E2F93DA7}"/>
              </a:ext>
            </a:extLst>
          </p:cNvPr>
          <p:cNvSpPr>
            <a:spLocks noGrp="1"/>
          </p:cNvSpPr>
          <p:nvPr>
            <p:ph type="clipArt" sz="quarter" idx="11" hasCustomPrompt="1"/>
          </p:nvPr>
        </p:nvSpPr>
        <p:spPr>
          <a:xfrm>
            <a:off x="892856" y="3716553"/>
            <a:ext cx="699943" cy="699944"/>
          </a:xfrm>
          <a:noFill/>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5B62F811-623B-4968-D678-3DB3CE781A77}"/>
              </a:ext>
            </a:extLst>
          </p:cNvPr>
          <p:cNvSpPr>
            <a:spLocks noGrp="1"/>
          </p:cNvSpPr>
          <p:nvPr>
            <p:ph type="body" sz="quarter" idx="13" hasCustomPrompt="1"/>
          </p:nvPr>
        </p:nvSpPr>
        <p:spPr>
          <a:xfrm>
            <a:off x="1848199" y="2369158"/>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14" name="Teksta vietturis 13">
            <a:extLst>
              <a:ext uri="{FF2B5EF4-FFF2-40B4-BE49-F238E27FC236}">
                <a16:creationId xmlns:a16="http://schemas.microsoft.com/office/drawing/2014/main" id="{21436052-4E1D-6D0C-294F-316097B7C9F4}"/>
              </a:ext>
            </a:extLst>
          </p:cNvPr>
          <p:cNvSpPr>
            <a:spLocks noGrp="1"/>
          </p:cNvSpPr>
          <p:nvPr>
            <p:ph type="body" sz="quarter" idx="15" hasCustomPrompt="1"/>
          </p:nvPr>
        </p:nvSpPr>
        <p:spPr>
          <a:xfrm>
            <a:off x="1848199" y="3691947"/>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15" name="Tiešsaistes attēla vietturis 5">
            <a:extLst>
              <a:ext uri="{FF2B5EF4-FFF2-40B4-BE49-F238E27FC236}">
                <a16:creationId xmlns:a16="http://schemas.microsoft.com/office/drawing/2014/main" id="{D70079D3-6466-5947-DE07-5C686768C440}"/>
              </a:ext>
            </a:extLst>
          </p:cNvPr>
          <p:cNvSpPr>
            <a:spLocks noGrp="1"/>
          </p:cNvSpPr>
          <p:nvPr>
            <p:ph type="clipArt" sz="quarter" idx="26" hasCustomPrompt="1"/>
          </p:nvPr>
        </p:nvSpPr>
        <p:spPr>
          <a:xfrm>
            <a:off x="892856" y="5033384"/>
            <a:ext cx="699943" cy="699944"/>
          </a:xfrm>
          <a:noFill/>
        </p:spPr>
        <p:txBody>
          <a:bodyPr/>
          <a:lstStyle>
            <a:lvl1pPr algn="ctr">
              <a:defRPr sz="1400">
                <a:solidFill>
                  <a:schemeClr val="tx1"/>
                </a:solidFill>
              </a:defRPr>
            </a:lvl1pPr>
          </a:lstStyle>
          <a:p>
            <a:r>
              <a:rPr lang="lv-LV" dirty="0"/>
              <a:t>ikona</a:t>
            </a:r>
          </a:p>
        </p:txBody>
      </p:sp>
      <p:sp>
        <p:nvSpPr>
          <p:cNvPr id="16" name="Teksta vietturis 13">
            <a:extLst>
              <a:ext uri="{FF2B5EF4-FFF2-40B4-BE49-F238E27FC236}">
                <a16:creationId xmlns:a16="http://schemas.microsoft.com/office/drawing/2014/main" id="{7F6E1561-90BD-440B-70FD-9F6F815ABC9C}"/>
              </a:ext>
            </a:extLst>
          </p:cNvPr>
          <p:cNvSpPr>
            <a:spLocks noGrp="1"/>
          </p:cNvSpPr>
          <p:nvPr>
            <p:ph type="body" sz="quarter" idx="28" hasCustomPrompt="1"/>
          </p:nvPr>
        </p:nvSpPr>
        <p:spPr>
          <a:xfrm>
            <a:off x="1848199" y="5008778"/>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27" name="Tiešsaistes attēla vietturis 5">
            <a:extLst>
              <a:ext uri="{FF2B5EF4-FFF2-40B4-BE49-F238E27FC236}">
                <a16:creationId xmlns:a16="http://schemas.microsoft.com/office/drawing/2014/main" id="{2C692CF8-4643-B6AD-B127-C8BB1DA965A7}"/>
              </a:ext>
            </a:extLst>
          </p:cNvPr>
          <p:cNvSpPr>
            <a:spLocks noGrp="1"/>
          </p:cNvSpPr>
          <p:nvPr>
            <p:ph type="clipArt" sz="quarter" idx="32" hasCustomPrompt="1"/>
          </p:nvPr>
        </p:nvSpPr>
        <p:spPr>
          <a:xfrm>
            <a:off x="6720751" y="2393764"/>
            <a:ext cx="699943" cy="699944"/>
          </a:xfrm>
          <a:noFill/>
        </p:spPr>
        <p:txBody>
          <a:bodyPr/>
          <a:lstStyle>
            <a:lvl1pPr algn="ctr">
              <a:defRPr sz="1400">
                <a:solidFill>
                  <a:schemeClr val="tx1"/>
                </a:solidFill>
              </a:defRPr>
            </a:lvl1pPr>
          </a:lstStyle>
          <a:p>
            <a:r>
              <a:rPr lang="lv-LV" dirty="0"/>
              <a:t>ikona</a:t>
            </a:r>
          </a:p>
        </p:txBody>
      </p:sp>
      <p:sp>
        <p:nvSpPr>
          <p:cNvPr id="28" name="Tiešsaistes attēla vietturis 5">
            <a:extLst>
              <a:ext uri="{FF2B5EF4-FFF2-40B4-BE49-F238E27FC236}">
                <a16:creationId xmlns:a16="http://schemas.microsoft.com/office/drawing/2014/main" id="{02237454-5CDC-6E9A-72A6-EAA2E8793F81}"/>
              </a:ext>
            </a:extLst>
          </p:cNvPr>
          <p:cNvSpPr>
            <a:spLocks noGrp="1"/>
          </p:cNvSpPr>
          <p:nvPr>
            <p:ph type="clipArt" sz="quarter" idx="33" hasCustomPrompt="1"/>
          </p:nvPr>
        </p:nvSpPr>
        <p:spPr>
          <a:xfrm>
            <a:off x="6720751" y="3716553"/>
            <a:ext cx="699943" cy="699944"/>
          </a:xfrm>
          <a:noFill/>
        </p:spPr>
        <p:txBody>
          <a:bodyPr/>
          <a:lstStyle>
            <a:lvl1pPr algn="ctr">
              <a:defRPr sz="1400">
                <a:solidFill>
                  <a:schemeClr val="tx1"/>
                </a:solidFill>
              </a:defRPr>
            </a:lvl1pPr>
          </a:lstStyle>
          <a:p>
            <a:r>
              <a:rPr lang="lv-LV" dirty="0"/>
              <a:t>ikona</a:t>
            </a:r>
          </a:p>
        </p:txBody>
      </p:sp>
      <p:sp>
        <p:nvSpPr>
          <p:cNvPr id="29" name="Teksta vietturis 13">
            <a:extLst>
              <a:ext uri="{FF2B5EF4-FFF2-40B4-BE49-F238E27FC236}">
                <a16:creationId xmlns:a16="http://schemas.microsoft.com/office/drawing/2014/main" id="{5059BA32-D159-EE7B-8A0B-719E15BA61AD}"/>
              </a:ext>
            </a:extLst>
          </p:cNvPr>
          <p:cNvSpPr>
            <a:spLocks noGrp="1"/>
          </p:cNvSpPr>
          <p:nvPr>
            <p:ph type="body" sz="quarter" idx="34" hasCustomPrompt="1"/>
          </p:nvPr>
        </p:nvSpPr>
        <p:spPr>
          <a:xfrm>
            <a:off x="7676094" y="2369158"/>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0" name="Teksta vietturis 13">
            <a:extLst>
              <a:ext uri="{FF2B5EF4-FFF2-40B4-BE49-F238E27FC236}">
                <a16:creationId xmlns:a16="http://schemas.microsoft.com/office/drawing/2014/main" id="{C28B88E7-E703-5BD5-073B-8F3120D5B840}"/>
              </a:ext>
            </a:extLst>
          </p:cNvPr>
          <p:cNvSpPr>
            <a:spLocks noGrp="1"/>
          </p:cNvSpPr>
          <p:nvPr>
            <p:ph type="body" sz="quarter" idx="35" hasCustomPrompt="1"/>
          </p:nvPr>
        </p:nvSpPr>
        <p:spPr>
          <a:xfrm>
            <a:off x="7676094" y="3691947"/>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1" name="Tiešsaistes attēla vietturis 5">
            <a:extLst>
              <a:ext uri="{FF2B5EF4-FFF2-40B4-BE49-F238E27FC236}">
                <a16:creationId xmlns:a16="http://schemas.microsoft.com/office/drawing/2014/main" id="{8BC8BD78-296B-ECE8-88BA-33F9F8B6DECF}"/>
              </a:ext>
            </a:extLst>
          </p:cNvPr>
          <p:cNvSpPr>
            <a:spLocks noGrp="1"/>
          </p:cNvSpPr>
          <p:nvPr>
            <p:ph type="clipArt" sz="quarter" idx="36" hasCustomPrompt="1"/>
          </p:nvPr>
        </p:nvSpPr>
        <p:spPr>
          <a:xfrm>
            <a:off x="6720751" y="5033384"/>
            <a:ext cx="699943" cy="699944"/>
          </a:xfrm>
          <a:noFill/>
        </p:spPr>
        <p:txBody>
          <a:bodyPr/>
          <a:lstStyle>
            <a:lvl1pPr algn="ctr">
              <a:defRPr sz="1400">
                <a:solidFill>
                  <a:schemeClr val="tx1"/>
                </a:solidFill>
              </a:defRPr>
            </a:lvl1pPr>
          </a:lstStyle>
          <a:p>
            <a:r>
              <a:rPr lang="lv-LV" dirty="0"/>
              <a:t>ikona</a:t>
            </a:r>
          </a:p>
        </p:txBody>
      </p:sp>
      <p:sp>
        <p:nvSpPr>
          <p:cNvPr id="32" name="Teksta vietturis 13">
            <a:extLst>
              <a:ext uri="{FF2B5EF4-FFF2-40B4-BE49-F238E27FC236}">
                <a16:creationId xmlns:a16="http://schemas.microsoft.com/office/drawing/2014/main" id="{E5888D57-5783-1F45-D16E-EFB6FF51D5F3}"/>
              </a:ext>
            </a:extLst>
          </p:cNvPr>
          <p:cNvSpPr>
            <a:spLocks noGrp="1"/>
          </p:cNvSpPr>
          <p:nvPr>
            <p:ph type="body" sz="quarter" idx="37" hasCustomPrompt="1"/>
          </p:nvPr>
        </p:nvSpPr>
        <p:spPr>
          <a:xfrm>
            <a:off x="7676094" y="5008778"/>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5" name="Taisnstūris 34">
            <a:extLst>
              <a:ext uri="{FF2B5EF4-FFF2-40B4-BE49-F238E27FC236}">
                <a16:creationId xmlns:a16="http://schemas.microsoft.com/office/drawing/2014/main" id="{159C52B9-D1C4-07AF-4DCD-1D59276E88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Virsraksts 4">
            <a:extLst>
              <a:ext uri="{FF2B5EF4-FFF2-40B4-BE49-F238E27FC236}">
                <a16:creationId xmlns:a16="http://schemas.microsoft.com/office/drawing/2014/main" id="{2EF1E929-30BE-FA1D-E698-72713DB57BC0}"/>
              </a:ext>
            </a:extLst>
          </p:cNvPr>
          <p:cNvSpPr>
            <a:spLocks noGrp="1"/>
          </p:cNvSpPr>
          <p:nvPr>
            <p:ph type="title"/>
          </p:nvPr>
        </p:nvSpPr>
        <p:spPr>
          <a:xfrm>
            <a:off x="648000" y="756000"/>
            <a:ext cx="10888669" cy="1325563"/>
          </a:xfrm>
        </p:spPr>
        <p:txBody>
          <a:bodyPr anchor="t"/>
          <a:lstStyle>
            <a:lvl1pPr>
              <a:defRPr sz="3600"/>
            </a:lvl1pPr>
          </a:lstStyle>
          <a:p>
            <a:r>
              <a:rPr lang="lv-LV" dirty="0"/>
              <a:t>Rediģēt šablona virsraksta stilu</a:t>
            </a:r>
          </a:p>
        </p:txBody>
      </p:sp>
      <p:pic>
        <p:nvPicPr>
          <p:cNvPr id="2" name="Grafika 1">
            <a:extLst>
              <a:ext uri="{FF2B5EF4-FFF2-40B4-BE49-F238E27FC236}">
                <a16:creationId xmlns:a16="http://schemas.microsoft.com/office/drawing/2014/main" id="{63FB34BA-E249-F6FF-7CBC-E0F75C3218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986247304"/>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4944000"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iešsaistes attēla vietturis 5">
            <a:extLst>
              <a:ext uri="{FF2B5EF4-FFF2-40B4-BE49-F238E27FC236}">
                <a16:creationId xmlns:a16="http://schemas.microsoft.com/office/drawing/2014/main" id="{A38E0A26-C614-08E2-21F2-46B15ACBF35E}"/>
              </a:ext>
            </a:extLst>
          </p:cNvPr>
          <p:cNvSpPr>
            <a:spLocks noGrp="1"/>
          </p:cNvSpPr>
          <p:nvPr>
            <p:ph type="clipArt" sz="quarter" idx="10" hasCustomPrompt="1"/>
          </p:nvPr>
        </p:nvSpPr>
        <p:spPr>
          <a:xfrm>
            <a:off x="892856" y="2393764"/>
            <a:ext cx="699943" cy="699944"/>
          </a:xfrm>
          <a:noFill/>
        </p:spPr>
        <p:txBody>
          <a:bodyPr/>
          <a:lstStyle>
            <a:lvl1pPr algn="ctr">
              <a:defRPr sz="1400">
                <a:solidFill>
                  <a:schemeClr val="tx1"/>
                </a:solidFill>
              </a:defRPr>
            </a:lvl1pPr>
          </a:lstStyle>
          <a:p>
            <a:r>
              <a:rPr lang="lv-LV" dirty="0"/>
              <a:t>ikona</a:t>
            </a:r>
          </a:p>
        </p:txBody>
      </p:sp>
      <p:sp>
        <p:nvSpPr>
          <p:cNvPr id="12" name="Tiešsaistes attēla vietturis 5">
            <a:extLst>
              <a:ext uri="{FF2B5EF4-FFF2-40B4-BE49-F238E27FC236}">
                <a16:creationId xmlns:a16="http://schemas.microsoft.com/office/drawing/2014/main" id="{837BEB68-CA7E-7596-DCD8-91C4E2F93DA7}"/>
              </a:ext>
            </a:extLst>
          </p:cNvPr>
          <p:cNvSpPr>
            <a:spLocks noGrp="1"/>
          </p:cNvSpPr>
          <p:nvPr>
            <p:ph type="clipArt" sz="quarter" idx="11" hasCustomPrompt="1"/>
          </p:nvPr>
        </p:nvSpPr>
        <p:spPr>
          <a:xfrm>
            <a:off x="892856" y="3716553"/>
            <a:ext cx="699943" cy="699944"/>
          </a:xfrm>
          <a:noFill/>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5B62F811-623B-4968-D678-3DB3CE781A77}"/>
              </a:ext>
            </a:extLst>
          </p:cNvPr>
          <p:cNvSpPr>
            <a:spLocks noGrp="1"/>
          </p:cNvSpPr>
          <p:nvPr>
            <p:ph type="body" sz="quarter" idx="13" hasCustomPrompt="1"/>
          </p:nvPr>
        </p:nvSpPr>
        <p:spPr>
          <a:xfrm>
            <a:off x="1848199" y="2369158"/>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14" name="Teksta vietturis 13">
            <a:extLst>
              <a:ext uri="{FF2B5EF4-FFF2-40B4-BE49-F238E27FC236}">
                <a16:creationId xmlns:a16="http://schemas.microsoft.com/office/drawing/2014/main" id="{21436052-4E1D-6D0C-294F-316097B7C9F4}"/>
              </a:ext>
            </a:extLst>
          </p:cNvPr>
          <p:cNvSpPr>
            <a:spLocks noGrp="1"/>
          </p:cNvSpPr>
          <p:nvPr>
            <p:ph type="body" sz="quarter" idx="15" hasCustomPrompt="1"/>
          </p:nvPr>
        </p:nvSpPr>
        <p:spPr>
          <a:xfrm>
            <a:off x="1848199" y="3691947"/>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15" name="Tiešsaistes attēla vietturis 5">
            <a:extLst>
              <a:ext uri="{FF2B5EF4-FFF2-40B4-BE49-F238E27FC236}">
                <a16:creationId xmlns:a16="http://schemas.microsoft.com/office/drawing/2014/main" id="{D70079D3-6466-5947-DE07-5C686768C440}"/>
              </a:ext>
            </a:extLst>
          </p:cNvPr>
          <p:cNvSpPr>
            <a:spLocks noGrp="1"/>
          </p:cNvSpPr>
          <p:nvPr>
            <p:ph type="clipArt" sz="quarter" idx="26" hasCustomPrompt="1"/>
          </p:nvPr>
        </p:nvSpPr>
        <p:spPr>
          <a:xfrm>
            <a:off x="892856" y="5033384"/>
            <a:ext cx="699943" cy="699944"/>
          </a:xfrm>
          <a:noFill/>
        </p:spPr>
        <p:txBody>
          <a:bodyPr/>
          <a:lstStyle>
            <a:lvl1pPr algn="ctr">
              <a:defRPr sz="1400">
                <a:solidFill>
                  <a:schemeClr val="tx1"/>
                </a:solidFill>
              </a:defRPr>
            </a:lvl1pPr>
          </a:lstStyle>
          <a:p>
            <a:r>
              <a:rPr lang="lv-LV" dirty="0"/>
              <a:t>ikona</a:t>
            </a:r>
          </a:p>
        </p:txBody>
      </p:sp>
      <p:sp>
        <p:nvSpPr>
          <p:cNvPr id="16" name="Teksta vietturis 13">
            <a:extLst>
              <a:ext uri="{FF2B5EF4-FFF2-40B4-BE49-F238E27FC236}">
                <a16:creationId xmlns:a16="http://schemas.microsoft.com/office/drawing/2014/main" id="{7F6E1561-90BD-440B-70FD-9F6F815ABC9C}"/>
              </a:ext>
            </a:extLst>
          </p:cNvPr>
          <p:cNvSpPr>
            <a:spLocks noGrp="1"/>
          </p:cNvSpPr>
          <p:nvPr>
            <p:ph type="body" sz="quarter" idx="28" hasCustomPrompt="1"/>
          </p:nvPr>
        </p:nvSpPr>
        <p:spPr>
          <a:xfrm>
            <a:off x="1848199" y="5008778"/>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pic>
        <p:nvPicPr>
          <p:cNvPr id="20" name="Grafika 19">
            <a:extLst>
              <a:ext uri="{FF2B5EF4-FFF2-40B4-BE49-F238E27FC236}">
                <a16:creationId xmlns:a16="http://schemas.microsoft.com/office/drawing/2014/main" id="{8AC0849B-A964-01DE-2BEC-CE233F1C5F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7" name="Tiešsaistes attēla vietturis 5">
            <a:extLst>
              <a:ext uri="{FF2B5EF4-FFF2-40B4-BE49-F238E27FC236}">
                <a16:creationId xmlns:a16="http://schemas.microsoft.com/office/drawing/2014/main" id="{2C692CF8-4643-B6AD-B127-C8BB1DA965A7}"/>
              </a:ext>
            </a:extLst>
          </p:cNvPr>
          <p:cNvSpPr>
            <a:spLocks noGrp="1"/>
          </p:cNvSpPr>
          <p:nvPr>
            <p:ph type="clipArt" sz="quarter" idx="32" hasCustomPrompt="1"/>
          </p:nvPr>
        </p:nvSpPr>
        <p:spPr>
          <a:xfrm>
            <a:off x="6720751" y="2393764"/>
            <a:ext cx="699943" cy="699944"/>
          </a:xfrm>
          <a:noFill/>
        </p:spPr>
        <p:txBody>
          <a:bodyPr/>
          <a:lstStyle>
            <a:lvl1pPr algn="ctr">
              <a:defRPr sz="1400">
                <a:solidFill>
                  <a:schemeClr val="tx1"/>
                </a:solidFill>
              </a:defRPr>
            </a:lvl1pPr>
          </a:lstStyle>
          <a:p>
            <a:r>
              <a:rPr lang="lv-LV" dirty="0"/>
              <a:t>ikona</a:t>
            </a:r>
          </a:p>
        </p:txBody>
      </p:sp>
      <p:sp>
        <p:nvSpPr>
          <p:cNvPr id="28" name="Tiešsaistes attēla vietturis 5">
            <a:extLst>
              <a:ext uri="{FF2B5EF4-FFF2-40B4-BE49-F238E27FC236}">
                <a16:creationId xmlns:a16="http://schemas.microsoft.com/office/drawing/2014/main" id="{02237454-5CDC-6E9A-72A6-EAA2E8793F81}"/>
              </a:ext>
            </a:extLst>
          </p:cNvPr>
          <p:cNvSpPr>
            <a:spLocks noGrp="1"/>
          </p:cNvSpPr>
          <p:nvPr>
            <p:ph type="clipArt" sz="quarter" idx="33" hasCustomPrompt="1"/>
          </p:nvPr>
        </p:nvSpPr>
        <p:spPr>
          <a:xfrm>
            <a:off x="6720751" y="3716553"/>
            <a:ext cx="699943" cy="699944"/>
          </a:xfrm>
          <a:noFill/>
        </p:spPr>
        <p:txBody>
          <a:bodyPr/>
          <a:lstStyle>
            <a:lvl1pPr algn="ctr">
              <a:defRPr sz="1400">
                <a:solidFill>
                  <a:schemeClr val="tx1"/>
                </a:solidFill>
              </a:defRPr>
            </a:lvl1pPr>
          </a:lstStyle>
          <a:p>
            <a:r>
              <a:rPr lang="lv-LV" dirty="0"/>
              <a:t>ikona</a:t>
            </a:r>
          </a:p>
        </p:txBody>
      </p:sp>
      <p:sp>
        <p:nvSpPr>
          <p:cNvPr id="29" name="Teksta vietturis 13">
            <a:extLst>
              <a:ext uri="{FF2B5EF4-FFF2-40B4-BE49-F238E27FC236}">
                <a16:creationId xmlns:a16="http://schemas.microsoft.com/office/drawing/2014/main" id="{5059BA32-D159-EE7B-8A0B-719E15BA61AD}"/>
              </a:ext>
            </a:extLst>
          </p:cNvPr>
          <p:cNvSpPr>
            <a:spLocks noGrp="1"/>
          </p:cNvSpPr>
          <p:nvPr>
            <p:ph type="body" sz="quarter" idx="34" hasCustomPrompt="1"/>
          </p:nvPr>
        </p:nvSpPr>
        <p:spPr>
          <a:xfrm>
            <a:off x="7676094" y="2369158"/>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0" name="Teksta vietturis 13">
            <a:extLst>
              <a:ext uri="{FF2B5EF4-FFF2-40B4-BE49-F238E27FC236}">
                <a16:creationId xmlns:a16="http://schemas.microsoft.com/office/drawing/2014/main" id="{C28B88E7-E703-5BD5-073B-8F3120D5B840}"/>
              </a:ext>
            </a:extLst>
          </p:cNvPr>
          <p:cNvSpPr>
            <a:spLocks noGrp="1"/>
          </p:cNvSpPr>
          <p:nvPr>
            <p:ph type="body" sz="quarter" idx="35" hasCustomPrompt="1"/>
          </p:nvPr>
        </p:nvSpPr>
        <p:spPr>
          <a:xfrm>
            <a:off x="7676094" y="3691947"/>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1" name="Tiešsaistes attēla vietturis 5">
            <a:extLst>
              <a:ext uri="{FF2B5EF4-FFF2-40B4-BE49-F238E27FC236}">
                <a16:creationId xmlns:a16="http://schemas.microsoft.com/office/drawing/2014/main" id="{8BC8BD78-296B-ECE8-88BA-33F9F8B6DECF}"/>
              </a:ext>
            </a:extLst>
          </p:cNvPr>
          <p:cNvSpPr>
            <a:spLocks noGrp="1"/>
          </p:cNvSpPr>
          <p:nvPr>
            <p:ph type="clipArt" sz="quarter" idx="36" hasCustomPrompt="1"/>
          </p:nvPr>
        </p:nvSpPr>
        <p:spPr>
          <a:xfrm>
            <a:off x="6720751" y="5033384"/>
            <a:ext cx="699943" cy="699944"/>
          </a:xfrm>
          <a:noFill/>
        </p:spPr>
        <p:txBody>
          <a:bodyPr/>
          <a:lstStyle>
            <a:lvl1pPr algn="ctr">
              <a:defRPr sz="1400">
                <a:solidFill>
                  <a:schemeClr val="tx1"/>
                </a:solidFill>
              </a:defRPr>
            </a:lvl1pPr>
          </a:lstStyle>
          <a:p>
            <a:r>
              <a:rPr lang="lv-LV" dirty="0"/>
              <a:t>ikona</a:t>
            </a:r>
          </a:p>
        </p:txBody>
      </p:sp>
      <p:sp>
        <p:nvSpPr>
          <p:cNvPr id="32" name="Teksta vietturis 13">
            <a:extLst>
              <a:ext uri="{FF2B5EF4-FFF2-40B4-BE49-F238E27FC236}">
                <a16:creationId xmlns:a16="http://schemas.microsoft.com/office/drawing/2014/main" id="{E5888D57-5783-1F45-D16E-EFB6FF51D5F3}"/>
              </a:ext>
            </a:extLst>
          </p:cNvPr>
          <p:cNvSpPr>
            <a:spLocks noGrp="1"/>
          </p:cNvSpPr>
          <p:nvPr>
            <p:ph type="body" sz="quarter" idx="37" hasCustomPrompt="1"/>
          </p:nvPr>
        </p:nvSpPr>
        <p:spPr>
          <a:xfrm>
            <a:off x="7676094" y="5008778"/>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5" name="Taisnstūris 34">
            <a:extLst>
              <a:ext uri="{FF2B5EF4-FFF2-40B4-BE49-F238E27FC236}">
                <a16:creationId xmlns:a16="http://schemas.microsoft.com/office/drawing/2014/main" id="{159C52B9-D1C4-07AF-4DCD-1D59276E88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Virsraksts 4">
            <a:extLst>
              <a:ext uri="{FF2B5EF4-FFF2-40B4-BE49-F238E27FC236}">
                <a16:creationId xmlns:a16="http://schemas.microsoft.com/office/drawing/2014/main" id="{2EF1E929-30BE-FA1D-E698-72713DB57BC0}"/>
              </a:ext>
            </a:extLst>
          </p:cNvPr>
          <p:cNvSpPr>
            <a:spLocks noGrp="1"/>
          </p:cNvSpPr>
          <p:nvPr>
            <p:ph type="title"/>
          </p:nvPr>
        </p:nvSpPr>
        <p:spPr>
          <a:xfrm>
            <a:off x="648000" y="756000"/>
            <a:ext cx="10888669" cy="1325563"/>
          </a:xfrm>
        </p:spPr>
        <p:txBody>
          <a:bodyPr anchor="t"/>
          <a:lstStyle>
            <a:lvl1pPr>
              <a:defRPr sz="3600"/>
            </a:lvl1pPr>
          </a:lstStyle>
          <a:p>
            <a:r>
              <a:rPr lang="lv-LV" dirty="0"/>
              <a:t>Rediģēt šablona virsraksta stilu</a:t>
            </a:r>
          </a:p>
        </p:txBody>
      </p:sp>
    </p:spTree>
    <p:extLst>
      <p:ext uri="{BB962C8B-B14F-4D97-AF65-F5344CB8AC3E}">
        <p14:creationId xmlns:p14="http://schemas.microsoft.com/office/powerpoint/2010/main" val="388468467"/>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4944000"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iešsaistes attēla vietturis 5">
            <a:extLst>
              <a:ext uri="{FF2B5EF4-FFF2-40B4-BE49-F238E27FC236}">
                <a16:creationId xmlns:a16="http://schemas.microsoft.com/office/drawing/2014/main" id="{A38E0A26-C614-08E2-21F2-46B15ACBF35E}"/>
              </a:ext>
            </a:extLst>
          </p:cNvPr>
          <p:cNvSpPr>
            <a:spLocks noGrp="1"/>
          </p:cNvSpPr>
          <p:nvPr>
            <p:ph type="clipArt" sz="quarter" idx="10" hasCustomPrompt="1"/>
          </p:nvPr>
        </p:nvSpPr>
        <p:spPr>
          <a:xfrm>
            <a:off x="892856" y="2795524"/>
            <a:ext cx="699943" cy="699944"/>
          </a:xfrm>
          <a:noFill/>
        </p:spPr>
        <p:txBody>
          <a:bodyPr/>
          <a:lstStyle>
            <a:lvl1pPr algn="ctr">
              <a:defRPr sz="1400">
                <a:solidFill>
                  <a:schemeClr val="tx1"/>
                </a:solidFill>
              </a:defRPr>
            </a:lvl1pPr>
          </a:lstStyle>
          <a:p>
            <a:r>
              <a:rPr lang="lv-LV" dirty="0"/>
              <a:t>ikona</a:t>
            </a:r>
          </a:p>
        </p:txBody>
      </p:sp>
      <p:sp>
        <p:nvSpPr>
          <p:cNvPr id="12" name="Tiešsaistes attēla vietturis 5">
            <a:extLst>
              <a:ext uri="{FF2B5EF4-FFF2-40B4-BE49-F238E27FC236}">
                <a16:creationId xmlns:a16="http://schemas.microsoft.com/office/drawing/2014/main" id="{837BEB68-CA7E-7596-DCD8-91C4E2F93DA7}"/>
              </a:ext>
            </a:extLst>
          </p:cNvPr>
          <p:cNvSpPr>
            <a:spLocks noGrp="1"/>
          </p:cNvSpPr>
          <p:nvPr>
            <p:ph type="clipArt" sz="quarter" idx="11" hasCustomPrompt="1"/>
          </p:nvPr>
        </p:nvSpPr>
        <p:spPr>
          <a:xfrm>
            <a:off x="892856" y="3977359"/>
            <a:ext cx="699943" cy="699944"/>
          </a:xfrm>
          <a:noFill/>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5B62F811-623B-4968-D678-3DB3CE781A77}"/>
              </a:ext>
            </a:extLst>
          </p:cNvPr>
          <p:cNvSpPr>
            <a:spLocks noGrp="1"/>
          </p:cNvSpPr>
          <p:nvPr>
            <p:ph type="body" sz="quarter" idx="13" hasCustomPrompt="1"/>
          </p:nvPr>
        </p:nvSpPr>
        <p:spPr>
          <a:xfrm>
            <a:off x="1848199" y="2788971"/>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14" name="Teksta vietturis 13">
            <a:extLst>
              <a:ext uri="{FF2B5EF4-FFF2-40B4-BE49-F238E27FC236}">
                <a16:creationId xmlns:a16="http://schemas.microsoft.com/office/drawing/2014/main" id="{21436052-4E1D-6D0C-294F-316097B7C9F4}"/>
              </a:ext>
            </a:extLst>
          </p:cNvPr>
          <p:cNvSpPr>
            <a:spLocks noGrp="1"/>
          </p:cNvSpPr>
          <p:nvPr>
            <p:ph type="body" sz="quarter" idx="15" hasCustomPrompt="1"/>
          </p:nvPr>
        </p:nvSpPr>
        <p:spPr>
          <a:xfrm>
            <a:off x="1848199" y="3966618"/>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15" name="Tiešsaistes attēla vietturis 5">
            <a:extLst>
              <a:ext uri="{FF2B5EF4-FFF2-40B4-BE49-F238E27FC236}">
                <a16:creationId xmlns:a16="http://schemas.microsoft.com/office/drawing/2014/main" id="{D70079D3-6466-5947-DE07-5C686768C440}"/>
              </a:ext>
            </a:extLst>
          </p:cNvPr>
          <p:cNvSpPr>
            <a:spLocks noGrp="1"/>
          </p:cNvSpPr>
          <p:nvPr>
            <p:ph type="clipArt" sz="quarter" idx="26" hasCustomPrompt="1"/>
          </p:nvPr>
        </p:nvSpPr>
        <p:spPr>
          <a:xfrm>
            <a:off x="892856" y="5148028"/>
            <a:ext cx="699943" cy="699944"/>
          </a:xfrm>
          <a:noFill/>
        </p:spPr>
        <p:txBody>
          <a:bodyPr/>
          <a:lstStyle>
            <a:lvl1pPr algn="ctr">
              <a:defRPr sz="1400">
                <a:solidFill>
                  <a:schemeClr val="tx1"/>
                </a:solidFill>
              </a:defRPr>
            </a:lvl1pPr>
          </a:lstStyle>
          <a:p>
            <a:r>
              <a:rPr lang="lv-LV" dirty="0"/>
              <a:t>ikona</a:t>
            </a:r>
          </a:p>
        </p:txBody>
      </p:sp>
      <p:sp>
        <p:nvSpPr>
          <p:cNvPr id="16" name="Teksta vietturis 13">
            <a:extLst>
              <a:ext uri="{FF2B5EF4-FFF2-40B4-BE49-F238E27FC236}">
                <a16:creationId xmlns:a16="http://schemas.microsoft.com/office/drawing/2014/main" id="{7F6E1561-90BD-440B-70FD-9F6F815ABC9C}"/>
              </a:ext>
            </a:extLst>
          </p:cNvPr>
          <p:cNvSpPr>
            <a:spLocks noGrp="1"/>
          </p:cNvSpPr>
          <p:nvPr>
            <p:ph type="body" sz="quarter" idx="28" hasCustomPrompt="1"/>
          </p:nvPr>
        </p:nvSpPr>
        <p:spPr>
          <a:xfrm>
            <a:off x="1848199" y="5144266"/>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17" name="Tiešsaistes attēla vietturis 5">
            <a:extLst>
              <a:ext uri="{FF2B5EF4-FFF2-40B4-BE49-F238E27FC236}">
                <a16:creationId xmlns:a16="http://schemas.microsoft.com/office/drawing/2014/main" id="{0AC0CC96-D0E7-6970-2F45-2FD0C6DED751}"/>
              </a:ext>
            </a:extLst>
          </p:cNvPr>
          <p:cNvSpPr>
            <a:spLocks noGrp="1"/>
          </p:cNvSpPr>
          <p:nvPr>
            <p:ph type="clipArt" sz="quarter" idx="29" hasCustomPrompt="1"/>
          </p:nvPr>
        </p:nvSpPr>
        <p:spPr>
          <a:xfrm>
            <a:off x="886758" y="1617983"/>
            <a:ext cx="699943" cy="699944"/>
          </a:xfrm>
          <a:noFill/>
        </p:spPr>
        <p:txBody>
          <a:bodyPr/>
          <a:lstStyle>
            <a:lvl1pPr algn="ctr">
              <a:defRPr sz="1400">
                <a:solidFill>
                  <a:schemeClr val="tx1"/>
                </a:solidFill>
              </a:defRPr>
            </a:lvl1pPr>
          </a:lstStyle>
          <a:p>
            <a:r>
              <a:rPr lang="lv-LV" dirty="0"/>
              <a:t>ikona</a:t>
            </a:r>
          </a:p>
        </p:txBody>
      </p:sp>
      <p:sp>
        <p:nvSpPr>
          <p:cNvPr id="18" name="Teksta vietturis 13">
            <a:extLst>
              <a:ext uri="{FF2B5EF4-FFF2-40B4-BE49-F238E27FC236}">
                <a16:creationId xmlns:a16="http://schemas.microsoft.com/office/drawing/2014/main" id="{FEE0AE17-A605-CBAB-BA5B-EC858949BD6B}"/>
              </a:ext>
            </a:extLst>
          </p:cNvPr>
          <p:cNvSpPr>
            <a:spLocks noGrp="1"/>
          </p:cNvSpPr>
          <p:nvPr>
            <p:ph type="body" sz="quarter" idx="31" hasCustomPrompt="1"/>
          </p:nvPr>
        </p:nvSpPr>
        <p:spPr>
          <a:xfrm>
            <a:off x="1842101" y="1611324"/>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21" name="Taisnstūris 20">
            <a:extLst>
              <a:ext uri="{FF2B5EF4-FFF2-40B4-BE49-F238E27FC236}">
                <a16:creationId xmlns:a16="http://schemas.microsoft.com/office/drawing/2014/main" id="{678F0221-05CA-797E-48FC-AAD84AF4E458}"/>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Virsraksts 3">
            <a:extLst>
              <a:ext uri="{FF2B5EF4-FFF2-40B4-BE49-F238E27FC236}">
                <a16:creationId xmlns:a16="http://schemas.microsoft.com/office/drawing/2014/main" id="{CE104718-09D5-C404-AE03-67F07AF85BE2}"/>
              </a:ext>
            </a:extLst>
          </p:cNvPr>
          <p:cNvSpPr>
            <a:spLocks noGrp="1"/>
          </p:cNvSpPr>
          <p:nvPr>
            <p:ph type="title"/>
          </p:nvPr>
        </p:nvSpPr>
        <p:spPr>
          <a:xfrm>
            <a:off x="647999" y="180000"/>
            <a:ext cx="10882571" cy="1051200"/>
          </a:xfrm>
        </p:spPr>
        <p:txBody>
          <a:bodyPr/>
          <a:lstStyle>
            <a:lvl1pPr>
              <a:defRPr sz="3600"/>
            </a:lvl1pPr>
          </a:lstStyle>
          <a:p>
            <a:r>
              <a:rPr lang="lv-LV" dirty="0"/>
              <a:t>Rediģēt šablona virsraksta stilu</a:t>
            </a:r>
          </a:p>
        </p:txBody>
      </p:sp>
      <p:sp>
        <p:nvSpPr>
          <p:cNvPr id="27" name="Tiešsaistes attēla vietturis 5">
            <a:extLst>
              <a:ext uri="{FF2B5EF4-FFF2-40B4-BE49-F238E27FC236}">
                <a16:creationId xmlns:a16="http://schemas.microsoft.com/office/drawing/2014/main" id="{2C692CF8-4643-B6AD-B127-C8BB1DA965A7}"/>
              </a:ext>
            </a:extLst>
          </p:cNvPr>
          <p:cNvSpPr>
            <a:spLocks noGrp="1"/>
          </p:cNvSpPr>
          <p:nvPr>
            <p:ph type="clipArt" sz="quarter" idx="32" hasCustomPrompt="1"/>
          </p:nvPr>
        </p:nvSpPr>
        <p:spPr>
          <a:xfrm>
            <a:off x="6720751" y="2776269"/>
            <a:ext cx="699943" cy="699944"/>
          </a:xfrm>
          <a:noFill/>
        </p:spPr>
        <p:txBody>
          <a:bodyPr/>
          <a:lstStyle>
            <a:lvl1pPr algn="ctr">
              <a:defRPr sz="1400">
                <a:solidFill>
                  <a:schemeClr val="tx1"/>
                </a:solidFill>
              </a:defRPr>
            </a:lvl1pPr>
          </a:lstStyle>
          <a:p>
            <a:r>
              <a:rPr lang="lv-LV" dirty="0"/>
              <a:t>ikona</a:t>
            </a:r>
          </a:p>
        </p:txBody>
      </p:sp>
      <p:sp>
        <p:nvSpPr>
          <p:cNvPr id="28" name="Tiešsaistes attēla vietturis 5">
            <a:extLst>
              <a:ext uri="{FF2B5EF4-FFF2-40B4-BE49-F238E27FC236}">
                <a16:creationId xmlns:a16="http://schemas.microsoft.com/office/drawing/2014/main" id="{02237454-5CDC-6E9A-72A6-EAA2E8793F81}"/>
              </a:ext>
            </a:extLst>
          </p:cNvPr>
          <p:cNvSpPr>
            <a:spLocks noGrp="1"/>
          </p:cNvSpPr>
          <p:nvPr>
            <p:ph type="clipArt" sz="quarter" idx="33" hasCustomPrompt="1"/>
          </p:nvPr>
        </p:nvSpPr>
        <p:spPr>
          <a:xfrm>
            <a:off x="6720751" y="3958104"/>
            <a:ext cx="699943" cy="699944"/>
          </a:xfrm>
          <a:noFill/>
        </p:spPr>
        <p:txBody>
          <a:bodyPr/>
          <a:lstStyle>
            <a:lvl1pPr algn="ctr">
              <a:defRPr sz="1400">
                <a:solidFill>
                  <a:schemeClr val="tx1"/>
                </a:solidFill>
              </a:defRPr>
            </a:lvl1pPr>
          </a:lstStyle>
          <a:p>
            <a:r>
              <a:rPr lang="lv-LV" dirty="0"/>
              <a:t>ikona</a:t>
            </a:r>
          </a:p>
        </p:txBody>
      </p:sp>
      <p:sp>
        <p:nvSpPr>
          <p:cNvPr id="29" name="Teksta vietturis 13">
            <a:extLst>
              <a:ext uri="{FF2B5EF4-FFF2-40B4-BE49-F238E27FC236}">
                <a16:creationId xmlns:a16="http://schemas.microsoft.com/office/drawing/2014/main" id="{5059BA32-D159-EE7B-8A0B-719E15BA61AD}"/>
              </a:ext>
            </a:extLst>
          </p:cNvPr>
          <p:cNvSpPr>
            <a:spLocks noGrp="1"/>
          </p:cNvSpPr>
          <p:nvPr>
            <p:ph type="body" sz="quarter" idx="34" hasCustomPrompt="1"/>
          </p:nvPr>
        </p:nvSpPr>
        <p:spPr>
          <a:xfrm>
            <a:off x="7676094" y="2769716"/>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0" name="Teksta vietturis 13">
            <a:extLst>
              <a:ext uri="{FF2B5EF4-FFF2-40B4-BE49-F238E27FC236}">
                <a16:creationId xmlns:a16="http://schemas.microsoft.com/office/drawing/2014/main" id="{C28B88E7-E703-5BD5-073B-8F3120D5B840}"/>
              </a:ext>
            </a:extLst>
          </p:cNvPr>
          <p:cNvSpPr>
            <a:spLocks noGrp="1"/>
          </p:cNvSpPr>
          <p:nvPr>
            <p:ph type="body" sz="quarter" idx="35" hasCustomPrompt="1"/>
          </p:nvPr>
        </p:nvSpPr>
        <p:spPr>
          <a:xfrm>
            <a:off x="7676094" y="3947363"/>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1" name="Tiešsaistes attēla vietturis 5">
            <a:extLst>
              <a:ext uri="{FF2B5EF4-FFF2-40B4-BE49-F238E27FC236}">
                <a16:creationId xmlns:a16="http://schemas.microsoft.com/office/drawing/2014/main" id="{8BC8BD78-296B-ECE8-88BA-33F9F8B6DECF}"/>
              </a:ext>
            </a:extLst>
          </p:cNvPr>
          <p:cNvSpPr>
            <a:spLocks noGrp="1"/>
          </p:cNvSpPr>
          <p:nvPr>
            <p:ph type="clipArt" sz="quarter" idx="36" hasCustomPrompt="1"/>
          </p:nvPr>
        </p:nvSpPr>
        <p:spPr>
          <a:xfrm>
            <a:off x="6720751" y="5128773"/>
            <a:ext cx="699943" cy="699944"/>
          </a:xfrm>
          <a:noFill/>
        </p:spPr>
        <p:txBody>
          <a:bodyPr/>
          <a:lstStyle>
            <a:lvl1pPr algn="ctr">
              <a:defRPr sz="1400">
                <a:solidFill>
                  <a:schemeClr val="tx1"/>
                </a:solidFill>
              </a:defRPr>
            </a:lvl1pPr>
          </a:lstStyle>
          <a:p>
            <a:r>
              <a:rPr lang="lv-LV" dirty="0"/>
              <a:t>ikona</a:t>
            </a:r>
          </a:p>
        </p:txBody>
      </p:sp>
      <p:sp>
        <p:nvSpPr>
          <p:cNvPr id="32" name="Teksta vietturis 13">
            <a:extLst>
              <a:ext uri="{FF2B5EF4-FFF2-40B4-BE49-F238E27FC236}">
                <a16:creationId xmlns:a16="http://schemas.microsoft.com/office/drawing/2014/main" id="{E5888D57-5783-1F45-D16E-EFB6FF51D5F3}"/>
              </a:ext>
            </a:extLst>
          </p:cNvPr>
          <p:cNvSpPr>
            <a:spLocks noGrp="1"/>
          </p:cNvSpPr>
          <p:nvPr>
            <p:ph type="body" sz="quarter" idx="37" hasCustomPrompt="1"/>
          </p:nvPr>
        </p:nvSpPr>
        <p:spPr>
          <a:xfrm>
            <a:off x="7676094" y="5125011"/>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3" name="Tiešsaistes attēla vietturis 5">
            <a:extLst>
              <a:ext uri="{FF2B5EF4-FFF2-40B4-BE49-F238E27FC236}">
                <a16:creationId xmlns:a16="http://schemas.microsoft.com/office/drawing/2014/main" id="{736829DD-CDAB-B6F7-7785-ED7465732AAF}"/>
              </a:ext>
            </a:extLst>
          </p:cNvPr>
          <p:cNvSpPr>
            <a:spLocks noGrp="1"/>
          </p:cNvSpPr>
          <p:nvPr>
            <p:ph type="clipArt" sz="quarter" idx="38" hasCustomPrompt="1"/>
          </p:nvPr>
        </p:nvSpPr>
        <p:spPr>
          <a:xfrm>
            <a:off x="6714653" y="1598728"/>
            <a:ext cx="699943" cy="699944"/>
          </a:xfrm>
          <a:noFill/>
        </p:spPr>
        <p:txBody>
          <a:bodyPr/>
          <a:lstStyle>
            <a:lvl1pPr algn="ctr">
              <a:defRPr sz="1400">
                <a:solidFill>
                  <a:schemeClr val="tx1"/>
                </a:solidFill>
              </a:defRPr>
            </a:lvl1pPr>
          </a:lstStyle>
          <a:p>
            <a:r>
              <a:rPr lang="lv-LV" dirty="0"/>
              <a:t>ikona</a:t>
            </a:r>
          </a:p>
        </p:txBody>
      </p:sp>
      <p:sp>
        <p:nvSpPr>
          <p:cNvPr id="34" name="Teksta vietturis 13">
            <a:extLst>
              <a:ext uri="{FF2B5EF4-FFF2-40B4-BE49-F238E27FC236}">
                <a16:creationId xmlns:a16="http://schemas.microsoft.com/office/drawing/2014/main" id="{8300EF64-4628-12E8-E772-DF9FE6B3296F}"/>
              </a:ext>
            </a:extLst>
          </p:cNvPr>
          <p:cNvSpPr>
            <a:spLocks noGrp="1"/>
          </p:cNvSpPr>
          <p:nvPr>
            <p:ph type="body" sz="quarter" idx="39" hasCustomPrompt="1"/>
          </p:nvPr>
        </p:nvSpPr>
        <p:spPr>
          <a:xfrm>
            <a:off x="7669996" y="1592069"/>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pic>
        <p:nvPicPr>
          <p:cNvPr id="2" name="Grafika 1">
            <a:extLst>
              <a:ext uri="{FF2B5EF4-FFF2-40B4-BE49-F238E27FC236}">
                <a16:creationId xmlns:a16="http://schemas.microsoft.com/office/drawing/2014/main" id="{0385AE20-5231-DBF4-8C3B-A4746027C3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127702721"/>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Attāls_teksts_gaišs">
    <p:bg>
      <p:bgRef idx="1001">
        <a:schemeClr val="bg2"/>
      </p:bgRef>
    </p:bg>
    <p:spTree>
      <p:nvGrpSpPr>
        <p:cNvPr id="1" name=""/>
        <p:cNvGrpSpPr/>
        <p:nvPr/>
      </p:nvGrpSpPr>
      <p:grpSpPr>
        <a:xfrm>
          <a:off x="0" y="0"/>
          <a:ext cx="0" cy="0"/>
          <a:chOff x="0" y="0"/>
          <a:chExt cx="0" cy="0"/>
        </a:xfrm>
      </p:grpSpPr>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4944000"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iešsaistes attēla vietturis 5">
            <a:extLst>
              <a:ext uri="{FF2B5EF4-FFF2-40B4-BE49-F238E27FC236}">
                <a16:creationId xmlns:a16="http://schemas.microsoft.com/office/drawing/2014/main" id="{A38E0A26-C614-08E2-21F2-46B15ACBF35E}"/>
              </a:ext>
            </a:extLst>
          </p:cNvPr>
          <p:cNvSpPr>
            <a:spLocks noGrp="1"/>
          </p:cNvSpPr>
          <p:nvPr>
            <p:ph type="clipArt" sz="quarter" idx="10" hasCustomPrompt="1"/>
          </p:nvPr>
        </p:nvSpPr>
        <p:spPr>
          <a:xfrm>
            <a:off x="892856" y="2795524"/>
            <a:ext cx="699943" cy="699944"/>
          </a:xfrm>
          <a:noFill/>
        </p:spPr>
        <p:txBody>
          <a:bodyPr/>
          <a:lstStyle>
            <a:lvl1pPr algn="ctr">
              <a:defRPr sz="1400">
                <a:solidFill>
                  <a:schemeClr val="tx1"/>
                </a:solidFill>
              </a:defRPr>
            </a:lvl1pPr>
          </a:lstStyle>
          <a:p>
            <a:r>
              <a:rPr lang="lv-LV" dirty="0"/>
              <a:t>ikona</a:t>
            </a:r>
          </a:p>
        </p:txBody>
      </p:sp>
      <p:sp>
        <p:nvSpPr>
          <p:cNvPr id="12" name="Tiešsaistes attēla vietturis 5">
            <a:extLst>
              <a:ext uri="{FF2B5EF4-FFF2-40B4-BE49-F238E27FC236}">
                <a16:creationId xmlns:a16="http://schemas.microsoft.com/office/drawing/2014/main" id="{837BEB68-CA7E-7596-DCD8-91C4E2F93DA7}"/>
              </a:ext>
            </a:extLst>
          </p:cNvPr>
          <p:cNvSpPr>
            <a:spLocks noGrp="1"/>
          </p:cNvSpPr>
          <p:nvPr>
            <p:ph type="clipArt" sz="quarter" idx="11" hasCustomPrompt="1"/>
          </p:nvPr>
        </p:nvSpPr>
        <p:spPr>
          <a:xfrm>
            <a:off x="892856" y="3977359"/>
            <a:ext cx="699943" cy="699944"/>
          </a:xfrm>
          <a:noFill/>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5B62F811-623B-4968-D678-3DB3CE781A77}"/>
              </a:ext>
            </a:extLst>
          </p:cNvPr>
          <p:cNvSpPr>
            <a:spLocks noGrp="1"/>
          </p:cNvSpPr>
          <p:nvPr>
            <p:ph type="body" sz="quarter" idx="13" hasCustomPrompt="1"/>
          </p:nvPr>
        </p:nvSpPr>
        <p:spPr>
          <a:xfrm>
            <a:off x="1848199" y="2788971"/>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14" name="Teksta vietturis 13">
            <a:extLst>
              <a:ext uri="{FF2B5EF4-FFF2-40B4-BE49-F238E27FC236}">
                <a16:creationId xmlns:a16="http://schemas.microsoft.com/office/drawing/2014/main" id="{21436052-4E1D-6D0C-294F-316097B7C9F4}"/>
              </a:ext>
            </a:extLst>
          </p:cNvPr>
          <p:cNvSpPr>
            <a:spLocks noGrp="1"/>
          </p:cNvSpPr>
          <p:nvPr>
            <p:ph type="body" sz="quarter" idx="15" hasCustomPrompt="1"/>
          </p:nvPr>
        </p:nvSpPr>
        <p:spPr>
          <a:xfrm>
            <a:off x="1848199" y="3966618"/>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15" name="Tiešsaistes attēla vietturis 5">
            <a:extLst>
              <a:ext uri="{FF2B5EF4-FFF2-40B4-BE49-F238E27FC236}">
                <a16:creationId xmlns:a16="http://schemas.microsoft.com/office/drawing/2014/main" id="{D70079D3-6466-5947-DE07-5C686768C440}"/>
              </a:ext>
            </a:extLst>
          </p:cNvPr>
          <p:cNvSpPr>
            <a:spLocks noGrp="1"/>
          </p:cNvSpPr>
          <p:nvPr>
            <p:ph type="clipArt" sz="quarter" idx="26" hasCustomPrompt="1"/>
          </p:nvPr>
        </p:nvSpPr>
        <p:spPr>
          <a:xfrm>
            <a:off x="892856" y="5148028"/>
            <a:ext cx="699943" cy="699944"/>
          </a:xfrm>
          <a:noFill/>
        </p:spPr>
        <p:txBody>
          <a:bodyPr/>
          <a:lstStyle>
            <a:lvl1pPr algn="ctr">
              <a:defRPr sz="1400">
                <a:solidFill>
                  <a:schemeClr val="tx1"/>
                </a:solidFill>
              </a:defRPr>
            </a:lvl1pPr>
          </a:lstStyle>
          <a:p>
            <a:r>
              <a:rPr lang="lv-LV" dirty="0"/>
              <a:t>ikona</a:t>
            </a:r>
          </a:p>
        </p:txBody>
      </p:sp>
      <p:sp>
        <p:nvSpPr>
          <p:cNvPr id="16" name="Teksta vietturis 13">
            <a:extLst>
              <a:ext uri="{FF2B5EF4-FFF2-40B4-BE49-F238E27FC236}">
                <a16:creationId xmlns:a16="http://schemas.microsoft.com/office/drawing/2014/main" id="{7F6E1561-90BD-440B-70FD-9F6F815ABC9C}"/>
              </a:ext>
            </a:extLst>
          </p:cNvPr>
          <p:cNvSpPr>
            <a:spLocks noGrp="1"/>
          </p:cNvSpPr>
          <p:nvPr>
            <p:ph type="body" sz="quarter" idx="28" hasCustomPrompt="1"/>
          </p:nvPr>
        </p:nvSpPr>
        <p:spPr>
          <a:xfrm>
            <a:off x="1848199" y="5144266"/>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17" name="Tiešsaistes attēla vietturis 5">
            <a:extLst>
              <a:ext uri="{FF2B5EF4-FFF2-40B4-BE49-F238E27FC236}">
                <a16:creationId xmlns:a16="http://schemas.microsoft.com/office/drawing/2014/main" id="{0AC0CC96-D0E7-6970-2F45-2FD0C6DED751}"/>
              </a:ext>
            </a:extLst>
          </p:cNvPr>
          <p:cNvSpPr>
            <a:spLocks noGrp="1"/>
          </p:cNvSpPr>
          <p:nvPr>
            <p:ph type="clipArt" sz="quarter" idx="29" hasCustomPrompt="1"/>
          </p:nvPr>
        </p:nvSpPr>
        <p:spPr>
          <a:xfrm>
            <a:off x="886758" y="1617983"/>
            <a:ext cx="699943" cy="699944"/>
          </a:xfrm>
          <a:noFill/>
        </p:spPr>
        <p:txBody>
          <a:bodyPr/>
          <a:lstStyle>
            <a:lvl1pPr algn="ctr">
              <a:defRPr sz="1400">
                <a:solidFill>
                  <a:schemeClr val="tx1"/>
                </a:solidFill>
              </a:defRPr>
            </a:lvl1pPr>
          </a:lstStyle>
          <a:p>
            <a:r>
              <a:rPr lang="lv-LV" dirty="0"/>
              <a:t>ikona</a:t>
            </a:r>
          </a:p>
        </p:txBody>
      </p:sp>
      <p:sp>
        <p:nvSpPr>
          <p:cNvPr id="18" name="Teksta vietturis 13">
            <a:extLst>
              <a:ext uri="{FF2B5EF4-FFF2-40B4-BE49-F238E27FC236}">
                <a16:creationId xmlns:a16="http://schemas.microsoft.com/office/drawing/2014/main" id="{FEE0AE17-A605-CBAB-BA5B-EC858949BD6B}"/>
              </a:ext>
            </a:extLst>
          </p:cNvPr>
          <p:cNvSpPr>
            <a:spLocks noGrp="1"/>
          </p:cNvSpPr>
          <p:nvPr>
            <p:ph type="body" sz="quarter" idx="31" hasCustomPrompt="1"/>
          </p:nvPr>
        </p:nvSpPr>
        <p:spPr>
          <a:xfrm>
            <a:off x="1842101" y="1611324"/>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pic>
        <p:nvPicPr>
          <p:cNvPr id="20" name="Grafika 19">
            <a:extLst>
              <a:ext uri="{FF2B5EF4-FFF2-40B4-BE49-F238E27FC236}">
                <a16:creationId xmlns:a16="http://schemas.microsoft.com/office/drawing/2014/main" id="{8AC0849B-A964-01DE-2BEC-CE233F1C5F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1" name="Taisnstūris 20">
            <a:extLst>
              <a:ext uri="{FF2B5EF4-FFF2-40B4-BE49-F238E27FC236}">
                <a16:creationId xmlns:a16="http://schemas.microsoft.com/office/drawing/2014/main" id="{678F0221-05CA-797E-48FC-AAD84AF4E458}"/>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Virsraksts 3">
            <a:extLst>
              <a:ext uri="{FF2B5EF4-FFF2-40B4-BE49-F238E27FC236}">
                <a16:creationId xmlns:a16="http://schemas.microsoft.com/office/drawing/2014/main" id="{CE104718-09D5-C404-AE03-67F07AF85BE2}"/>
              </a:ext>
            </a:extLst>
          </p:cNvPr>
          <p:cNvSpPr>
            <a:spLocks noGrp="1"/>
          </p:cNvSpPr>
          <p:nvPr>
            <p:ph type="title"/>
          </p:nvPr>
        </p:nvSpPr>
        <p:spPr>
          <a:xfrm>
            <a:off x="647999" y="180000"/>
            <a:ext cx="10882571" cy="1051200"/>
          </a:xfrm>
        </p:spPr>
        <p:txBody>
          <a:bodyPr/>
          <a:lstStyle>
            <a:lvl1pPr>
              <a:defRPr sz="3600"/>
            </a:lvl1pPr>
          </a:lstStyle>
          <a:p>
            <a:r>
              <a:rPr lang="lv-LV" dirty="0"/>
              <a:t>Rediģēt šablona virsraksta stilu</a:t>
            </a:r>
          </a:p>
        </p:txBody>
      </p:sp>
      <p:sp>
        <p:nvSpPr>
          <p:cNvPr id="27" name="Tiešsaistes attēla vietturis 5">
            <a:extLst>
              <a:ext uri="{FF2B5EF4-FFF2-40B4-BE49-F238E27FC236}">
                <a16:creationId xmlns:a16="http://schemas.microsoft.com/office/drawing/2014/main" id="{2C692CF8-4643-B6AD-B127-C8BB1DA965A7}"/>
              </a:ext>
            </a:extLst>
          </p:cNvPr>
          <p:cNvSpPr>
            <a:spLocks noGrp="1"/>
          </p:cNvSpPr>
          <p:nvPr>
            <p:ph type="clipArt" sz="quarter" idx="32" hasCustomPrompt="1"/>
          </p:nvPr>
        </p:nvSpPr>
        <p:spPr>
          <a:xfrm>
            <a:off x="6720751" y="2776269"/>
            <a:ext cx="699943" cy="699944"/>
          </a:xfrm>
          <a:noFill/>
        </p:spPr>
        <p:txBody>
          <a:bodyPr/>
          <a:lstStyle>
            <a:lvl1pPr algn="ctr">
              <a:defRPr sz="1400">
                <a:solidFill>
                  <a:schemeClr val="tx1"/>
                </a:solidFill>
              </a:defRPr>
            </a:lvl1pPr>
          </a:lstStyle>
          <a:p>
            <a:r>
              <a:rPr lang="lv-LV" dirty="0"/>
              <a:t>ikona</a:t>
            </a:r>
          </a:p>
        </p:txBody>
      </p:sp>
      <p:sp>
        <p:nvSpPr>
          <p:cNvPr id="28" name="Tiešsaistes attēla vietturis 5">
            <a:extLst>
              <a:ext uri="{FF2B5EF4-FFF2-40B4-BE49-F238E27FC236}">
                <a16:creationId xmlns:a16="http://schemas.microsoft.com/office/drawing/2014/main" id="{02237454-5CDC-6E9A-72A6-EAA2E8793F81}"/>
              </a:ext>
            </a:extLst>
          </p:cNvPr>
          <p:cNvSpPr>
            <a:spLocks noGrp="1"/>
          </p:cNvSpPr>
          <p:nvPr>
            <p:ph type="clipArt" sz="quarter" idx="33" hasCustomPrompt="1"/>
          </p:nvPr>
        </p:nvSpPr>
        <p:spPr>
          <a:xfrm>
            <a:off x="6720751" y="3958104"/>
            <a:ext cx="699943" cy="699944"/>
          </a:xfrm>
          <a:noFill/>
        </p:spPr>
        <p:txBody>
          <a:bodyPr/>
          <a:lstStyle>
            <a:lvl1pPr algn="ctr">
              <a:defRPr sz="1400">
                <a:solidFill>
                  <a:schemeClr val="tx1"/>
                </a:solidFill>
              </a:defRPr>
            </a:lvl1pPr>
          </a:lstStyle>
          <a:p>
            <a:r>
              <a:rPr lang="lv-LV" dirty="0"/>
              <a:t>ikona</a:t>
            </a:r>
          </a:p>
        </p:txBody>
      </p:sp>
      <p:sp>
        <p:nvSpPr>
          <p:cNvPr id="29" name="Teksta vietturis 13">
            <a:extLst>
              <a:ext uri="{FF2B5EF4-FFF2-40B4-BE49-F238E27FC236}">
                <a16:creationId xmlns:a16="http://schemas.microsoft.com/office/drawing/2014/main" id="{5059BA32-D159-EE7B-8A0B-719E15BA61AD}"/>
              </a:ext>
            </a:extLst>
          </p:cNvPr>
          <p:cNvSpPr>
            <a:spLocks noGrp="1"/>
          </p:cNvSpPr>
          <p:nvPr>
            <p:ph type="body" sz="quarter" idx="34" hasCustomPrompt="1"/>
          </p:nvPr>
        </p:nvSpPr>
        <p:spPr>
          <a:xfrm>
            <a:off x="7676094" y="2769716"/>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0" name="Teksta vietturis 13">
            <a:extLst>
              <a:ext uri="{FF2B5EF4-FFF2-40B4-BE49-F238E27FC236}">
                <a16:creationId xmlns:a16="http://schemas.microsoft.com/office/drawing/2014/main" id="{C28B88E7-E703-5BD5-073B-8F3120D5B840}"/>
              </a:ext>
            </a:extLst>
          </p:cNvPr>
          <p:cNvSpPr>
            <a:spLocks noGrp="1"/>
          </p:cNvSpPr>
          <p:nvPr>
            <p:ph type="body" sz="quarter" idx="35" hasCustomPrompt="1"/>
          </p:nvPr>
        </p:nvSpPr>
        <p:spPr>
          <a:xfrm>
            <a:off x="7676094" y="3947363"/>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1" name="Tiešsaistes attēla vietturis 5">
            <a:extLst>
              <a:ext uri="{FF2B5EF4-FFF2-40B4-BE49-F238E27FC236}">
                <a16:creationId xmlns:a16="http://schemas.microsoft.com/office/drawing/2014/main" id="{8BC8BD78-296B-ECE8-88BA-33F9F8B6DECF}"/>
              </a:ext>
            </a:extLst>
          </p:cNvPr>
          <p:cNvSpPr>
            <a:spLocks noGrp="1"/>
          </p:cNvSpPr>
          <p:nvPr>
            <p:ph type="clipArt" sz="quarter" idx="36" hasCustomPrompt="1"/>
          </p:nvPr>
        </p:nvSpPr>
        <p:spPr>
          <a:xfrm>
            <a:off x="6720751" y="5128773"/>
            <a:ext cx="699943" cy="699944"/>
          </a:xfrm>
          <a:noFill/>
        </p:spPr>
        <p:txBody>
          <a:bodyPr/>
          <a:lstStyle>
            <a:lvl1pPr algn="ctr">
              <a:defRPr sz="1400">
                <a:solidFill>
                  <a:schemeClr val="tx1"/>
                </a:solidFill>
              </a:defRPr>
            </a:lvl1pPr>
          </a:lstStyle>
          <a:p>
            <a:r>
              <a:rPr lang="lv-LV" dirty="0"/>
              <a:t>ikona</a:t>
            </a:r>
          </a:p>
        </p:txBody>
      </p:sp>
      <p:sp>
        <p:nvSpPr>
          <p:cNvPr id="32" name="Teksta vietturis 13">
            <a:extLst>
              <a:ext uri="{FF2B5EF4-FFF2-40B4-BE49-F238E27FC236}">
                <a16:creationId xmlns:a16="http://schemas.microsoft.com/office/drawing/2014/main" id="{E5888D57-5783-1F45-D16E-EFB6FF51D5F3}"/>
              </a:ext>
            </a:extLst>
          </p:cNvPr>
          <p:cNvSpPr>
            <a:spLocks noGrp="1"/>
          </p:cNvSpPr>
          <p:nvPr>
            <p:ph type="body" sz="quarter" idx="37" hasCustomPrompt="1"/>
          </p:nvPr>
        </p:nvSpPr>
        <p:spPr>
          <a:xfrm>
            <a:off x="7676094" y="5125011"/>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
        <p:nvSpPr>
          <p:cNvPr id="33" name="Tiešsaistes attēla vietturis 5">
            <a:extLst>
              <a:ext uri="{FF2B5EF4-FFF2-40B4-BE49-F238E27FC236}">
                <a16:creationId xmlns:a16="http://schemas.microsoft.com/office/drawing/2014/main" id="{736829DD-CDAB-B6F7-7785-ED7465732AAF}"/>
              </a:ext>
            </a:extLst>
          </p:cNvPr>
          <p:cNvSpPr>
            <a:spLocks noGrp="1"/>
          </p:cNvSpPr>
          <p:nvPr>
            <p:ph type="clipArt" sz="quarter" idx="38" hasCustomPrompt="1"/>
          </p:nvPr>
        </p:nvSpPr>
        <p:spPr>
          <a:xfrm>
            <a:off x="6714653" y="1598728"/>
            <a:ext cx="699943" cy="699944"/>
          </a:xfrm>
          <a:noFill/>
        </p:spPr>
        <p:txBody>
          <a:bodyPr/>
          <a:lstStyle>
            <a:lvl1pPr algn="ctr">
              <a:defRPr sz="1400">
                <a:solidFill>
                  <a:schemeClr val="tx1"/>
                </a:solidFill>
              </a:defRPr>
            </a:lvl1pPr>
          </a:lstStyle>
          <a:p>
            <a:r>
              <a:rPr lang="lv-LV" dirty="0"/>
              <a:t>ikona</a:t>
            </a:r>
          </a:p>
        </p:txBody>
      </p:sp>
      <p:sp>
        <p:nvSpPr>
          <p:cNvPr id="34" name="Teksta vietturis 13">
            <a:extLst>
              <a:ext uri="{FF2B5EF4-FFF2-40B4-BE49-F238E27FC236}">
                <a16:creationId xmlns:a16="http://schemas.microsoft.com/office/drawing/2014/main" id="{8300EF64-4628-12E8-E772-DF9FE6B3296F}"/>
              </a:ext>
            </a:extLst>
          </p:cNvPr>
          <p:cNvSpPr>
            <a:spLocks noGrp="1"/>
          </p:cNvSpPr>
          <p:nvPr>
            <p:ph type="body" sz="quarter" idx="39" hasCustomPrompt="1"/>
          </p:nvPr>
        </p:nvSpPr>
        <p:spPr>
          <a:xfrm>
            <a:off x="7669996" y="1592069"/>
            <a:ext cx="3860575" cy="749157"/>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a:t>
            </a:r>
          </a:p>
        </p:txBody>
      </p:sp>
    </p:spTree>
    <p:extLst>
      <p:ext uri="{BB962C8B-B14F-4D97-AF65-F5344CB8AC3E}">
        <p14:creationId xmlns:p14="http://schemas.microsoft.com/office/powerpoint/2010/main" val="214825872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grafik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987" y="1855788"/>
            <a:ext cx="3289574" cy="813670"/>
          </a:xfrm>
        </p:spPr>
        <p:txBody>
          <a:bodyPr anchor="t">
            <a:noAutofit/>
          </a:bodyPr>
          <a:lstStyle>
            <a:lvl1pPr>
              <a:lnSpc>
                <a:spcPct val="100000"/>
              </a:lnSpc>
              <a:spcBef>
                <a:spcPts val="0"/>
              </a:spcBef>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4582974" y="1532710"/>
            <a:ext cx="7609025" cy="43835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5245100" y="1855788"/>
            <a:ext cx="6300201" cy="3710931"/>
          </a:xfrm>
        </p:spPr>
        <p:txBody>
          <a:bodyPr anchor="t"/>
          <a:lstStyle>
            <a:lvl1pPr algn="ctr">
              <a:defRPr>
                <a:solidFill>
                  <a:schemeClr val="accent1">
                    <a:lumMod val="75000"/>
                  </a:schemeClr>
                </a:solidFill>
              </a:defRPr>
            </a:lvl1pPr>
          </a:lstStyle>
          <a:p>
            <a:r>
              <a:rPr lang="lv-LV" dirty="0"/>
              <a:t>Grafiks</a:t>
            </a:r>
          </a:p>
        </p:txBody>
      </p:sp>
      <p:pic>
        <p:nvPicPr>
          <p:cNvPr id="19" name="Grafika 18">
            <a:extLst>
              <a:ext uri="{FF2B5EF4-FFF2-40B4-BE49-F238E27FC236}">
                <a16:creationId xmlns:a16="http://schemas.microsoft.com/office/drawing/2014/main" id="{7004EC94-FC4A-4618-95D0-B738839522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F8A54191-AAA1-4139-B3BD-83EBDE015FF5}"/>
              </a:ext>
            </a:extLst>
          </p:cNvPr>
          <p:cNvSpPr>
            <a:spLocks noGrp="1"/>
          </p:cNvSpPr>
          <p:nvPr>
            <p:ph type="body" sz="quarter" idx="34" hasCustomPrompt="1"/>
          </p:nvPr>
        </p:nvSpPr>
        <p:spPr>
          <a:xfrm>
            <a:off x="646699" y="3045542"/>
            <a:ext cx="3289574" cy="2870762"/>
          </a:xfrm>
        </p:spPr>
        <p:txBody>
          <a:bodyPr anchor="t">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4582975" y="6345238"/>
            <a:ext cx="5327942"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1647561"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5" name="Virsraksts 4">
            <a:extLst>
              <a:ext uri="{FF2B5EF4-FFF2-40B4-BE49-F238E27FC236}">
                <a16:creationId xmlns:a16="http://schemas.microsoft.com/office/drawing/2014/main" id="{C555D31E-0D24-93AD-2061-375EA4C0470B}"/>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Tree>
    <p:extLst>
      <p:ext uri="{BB962C8B-B14F-4D97-AF65-F5344CB8AC3E}">
        <p14:creationId xmlns:p14="http://schemas.microsoft.com/office/powerpoint/2010/main" val="618317101"/>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grafiks_gaišs">
    <p:bg>
      <p:bgRef idx="1001">
        <a:schemeClr val="bg2"/>
      </p:bgRef>
    </p:bg>
    <p:spTree>
      <p:nvGrpSpPr>
        <p:cNvPr id="1" name=""/>
        <p:cNvGrpSpPr/>
        <p:nvPr/>
      </p:nvGrpSpPr>
      <p:grpSpPr>
        <a:xfrm>
          <a:off x="0" y="0"/>
          <a:ext cx="0" cy="0"/>
          <a:chOff x="0" y="0"/>
          <a:chExt cx="0" cy="0"/>
        </a:xfrm>
      </p:grpSpPr>
      <p:sp>
        <p:nvSpPr>
          <p:cNvPr id="19" name="Taisnstūris 18">
            <a:extLst>
              <a:ext uri="{FF2B5EF4-FFF2-40B4-BE49-F238E27FC236}">
                <a16:creationId xmlns:a16="http://schemas.microsoft.com/office/drawing/2014/main" id="{9719948B-EEBF-4368-8D2E-87321346ED6A}"/>
              </a:ext>
            </a:extLst>
          </p:cNvPr>
          <p:cNvSpPr/>
          <p:nvPr userDrawn="1"/>
        </p:nvSpPr>
        <p:spPr>
          <a:xfrm>
            <a:off x="4582974" y="1532710"/>
            <a:ext cx="7609025" cy="43835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6699" y="180000"/>
            <a:ext cx="10883874" cy="1050618"/>
          </a:xfrm>
        </p:spPr>
        <p:txBody>
          <a:bodyPr anchor="ctr">
            <a:noAutofit/>
          </a:bodyPr>
          <a:lstStyle>
            <a:lvl1pPr algn="l">
              <a:lnSpc>
                <a:spcPct val="100000"/>
              </a:lnSpc>
              <a:defRPr sz="2800">
                <a:solidFill>
                  <a:schemeClr val="tx1"/>
                </a:solidFill>
              </a:defRPr>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8" name="Grafika 17">
            <a:extLst>
              <a:ext uri="{FF2B5EF4-FFF2-40B4-BE49-F238E27FC236}">
                <a16:creationId xmlns:a16="http://schemas.microsoft.com/office/drawing/2014/main" id="{B1526B36-F9B0-4E0F-956B-F7C8982D07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803159F4-D5BA-4967-BFF7-BE7BF71F8401}"/>
              </a:ext>
            </a:extLst>
          </p:cNvPr>
          <p:cNvSpPr>
            <a:spLocks noGrp="1"/>
          </p:cNvSpPr>
          <p:nvPr>
            <p:ph type="sldNum" sz="quarter" idx="32"/>
          </p:nvPr>
        </p:nvSpPr>
        <p:spPr>
          <a:xfrm>
            <a:off x="280799" y="6274800"/>
            <a:ext cx="469827"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1" name="Teksta vietturis 13">
            <a:extLst>
              <a:ext uri="{FF2B5EF4-FFF2-40B4-BE49-F238E27FC236}">
                <a16:creationId xmlns:a16="http://schemas.microsoft.com/office/drawing/2014/main" id="{A52C4842-AC4B-429E-A001-A9042D3E2EC4}"/>
              </a:ext>
            </a:extLst>
          </p:cNvPr>
          <p:cNvSpPr>
            <a:spLocks noGrp="1"/>
          </p:cNvSpPr>
          <p:nvPr>
            <p:ph type="body" sz="quarter" idx="29" hasCustomPrompt="1"/>
          </p:nvPr>
        </p:nvSpPr>
        <p:spPr>
          <a:xfrm>
            <a:off x="661987" y="1855788"/>
            <a:ext cx="3289574" cy="821044"/>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4" name="Teksta vietturis 13">
            <a:extLst>
              <a:ext uri="{FF2B5EF4-FFF2-40B4-BE49-F238E27FC236}">
                <a16:creationId xmlns:a16="http://schemas.microsoft.com/office/drawing/2014/main" id="{73B3D525-FBBF-44E2-8CE1-A7E0D4456392}"/>
              </a:ext>
            </a:extLst>
          </p:cNvPr>
          <p:cNvSpPr>
            <a:spLocks noGrp="1"/>
          </p:cNvSpPr>
          <p:nvPr>
            <p:ph type="body" sz="quarter" idx="34" hasCustomPrompt="1"/>
          </p:nvPr>
        </p:nvSpPr>
        <p:spPr>
          <a:xfrm>
            <a:off x="646699" y="3052916"/>
            <a:ext cx="3289574" cy="2863388"/>
          </a:xfrm>
        </p:spPr>
        <p:txBody>
          <a:bodyPr anchor="t">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5" name="Diagrammas vietturis 8">
            <a:extLst>
              <a:ext uri="{FF2B5EF4-FFF2-40B4-BE49-F238E27FC236}">
                <a16:creationId xmlns:a16="http://schemas.microsoft.com/office/drawing/2014/main" id="{3066523A-CD42-40FD-8326-2CC52DA6988D}"/>
              </a:ext>
            </a:extLst>
          </p:cNvPr>
          <p:cNvSpPr>
            <a:spLocks noGrp="1"/>
          </p:cNvSpPr>
          <p:nvPr>
            <p:ph type="chart" sz="quarter" idx="31" hasCustomPrompt="1"/>
          </p:nvPr>
        </p:nvSpPr>
        <p:spPr>
          <a:xfrm>
            <a:off x="5245100" y="1855788"/>
            <a:ext cx="6300201" cy="3710931"/>
          </a:xfrm>
        </p:spPr>
        <p:txBody>
          <a:bodyPr anchor="t"/>
          <a:lstStyle>
            <a:lvl1pPr algn="ctr">
              <a:defRPr>
                <a:solidFill>
                  <a:schemeClr val="accent1">
                    <a:lumMod val="75000"/>
                  </a:schemeClr>
                </a:solidFill>
              </a:defRPr>
            </a:lvl1pPr>
          </a:lstStyle>
          <a:p>
            <a:r>
              <a:rPr lang="lv-LV" dirty="0"/>
              <a:t>Grafiks</a:t>
            </a:r>
          </a:p>
        </p:txBody>
      </p:sp>
      <p:sp>
        <p:nvSpPr>
          <p:cNvPr id="12" name="Teksta vietturis 2">
            <a:extLst>
              <a:ext uri="{FF2B5EF4-FFF2-40B4-BE49-F238E27FC236}">
                <a16:creationId xmlns:a16="http://schemas.microsoft.com/office/drawing/2014/main" id="{A2CF845F-0C22-46F5-9C51-333607810A61}"/>
              </a:ext>
            </a:extLst>
          </p:cNvPr>
          <p:cNvSpPr>
            <a:spLocks noGrp="1"/>
          </p:cNvSpPr>
          <p:nvPr>
            <p:ph type="body" sz="quarter" idx="35" hasCustomPrompt="1"/>
          </p:nvPr>
        </p:nvSpPr>
        <p:spPr>
          <a:xfrm>
            <a:off x="4582975" y="6345238"/>
            <a:ext cx="5335316"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5" name="Kājenes vietturis 4">
            <a:extLst>
              <a:ext uri="{FF2B5EF4-FFF2-40B4-BE49-F238E27FC236}">
                <a16:creationId xmlns:a16="http://schemas.microsoft.com/office/drawing/2014/main" id="{89E6AB6F-FF1D-0B4E-5D7D-9FCE4EC445EB}"/>
              </a:ext>
            </a:extLst>
          </p:cNvPr>
          <p:cNvSpPr>
            <a:spLocks noGrp="1"/>
          </p:cNvSpPr>
          <p:nvPr>
            <p:ph type="ftr" sz="quarter" idx="36"/>
          </p:nvPr>
        </p:nvSpPr>
        <p:spPr>
          <a:xfrm>
            <a:off x="1647561"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508177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daļu slaids_1">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2662165"/>
            <a:ext cx="9144000" cy="1351711"/>
          </a:xfrm>
        </p:spPr>
        <p:txBody>
          <a:bodyPr anchor="ctr">
            <a:noAutofit/>
          </a:bodyPr>
          <a:lstStyle>
            <a:lvl1pPr algn="ctr">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Kājenes vietturis 5">
            <a:extLst>
              <a:ext uri="{FF2B5EF4-FFF2-40B4-BE49-F238E27FC236}">
                <a16:creationId xmlns:a16="http://schemas.microsoft.com/office/drawing/2014/main" id="{0905C6BF-448F-14DD-E3A9-5FEDE06B885E}"/>
              </a:ext>
            </a:extLst>
          </p:cNvPr>
          <p:cNvSpPr>
            <a:spLocks noGrp="1"/>
          </p:cNvSpPr>
          <p:nvPr>
            <p:ph type="ftr" sz="quarter" idx="12"/>
          </p:nvPr>
        </p:nvSpPr>
        <p:spPr>
          <a:xfrm>
            <a:off x="4569600" y="6478126"/>
            <a:ext cx="3052800" cy="396000"/>
          </a:xfrm>
          <a:ln>
            <a:solidFill>
              <a:schemeClr val="tx1"/>
            </a:solidFill>
          </a:ln>
        </p:spPr>
        <p:txBody>
          <a:bodyPr/>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2817493"/>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grafiks_2">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987" y="1855788"/>
            <a:ext cx="3289574" cy="813670"/>
          </a:xfrm>
        </p:spPr>
        <p:txBody>
          <a:bodyPr anchor="t">
            <a:noAutofit/>
          </a:bodyPr>
          <a:lstStyle>
            <a:lvl1pPr>
              <a:lnSpc>
                <a:spcPct val="100000"/>
              </a:lnSpc>
              <a:spcBef>
                <a:spcPts val="0"/>
              </a:spcBef>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4582974" y="1532710"/>
            <a:ext cx="7609025" cy="53252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5245100" y="1855787"/>
            <a:ext cx="6300201" cy="4356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F8A54191-AAA1-4139-B3BD-83EBDE015FF5}"/>
              </a:ext>
            </a:extLst>
          </p:cNvPr>
          <p:cNvSpPr>
            <a:spLocks noGrp="1"/>
          </p:cNvSpPr>
          <p:nvPr>
            <p:ph type="body" sz="quarter" idx="34" hasCustomPrompt="1"/>
          </p:nvPr>
        </p:nvSpPr>
        <p:spPr>
          <a:xfrm>
            <a:off x="646699" y="3045542"/>
            <a:ext cx="3289574" cy="2870762"/>
          </a:xfrm>
        </p:spPr>
        <p:txBody>
          <a:bodyPr anchor="t">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5233022" y="6354885"/>
            <a:ext cx="47034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1647561"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5" name="Virsraksts 4">
            <a:extLst>
              <a:ext uri="{FF2B5EF4-FFF2-40B4-BE49-F238E27FC236}">
                <a16:creationId xmlns:a16="http://schemas.microsoft.com/office/drawing/2014/main" id="{C555D31E-0D24-93AD-2061-375EA4C0470B}"/>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Tree>
    <p:extLst>
      <p:ext uri="{BB962C8B-B14F-4D97-AF65-F5344CB8AC3E}">
        <p14:creationId xmlns:p14="http://schemas.microsoft.com/office/powerpoint/2010/main" val="626422459"/>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grafiks_2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987" y="1855788"/>
            <a:ext cx="3289574" cy="813670"/>
          </a:xfrm>
        </p:spPr>
        <p:txBody>
          <a:bodyPr anchor="t">
            <a:noAutofit/>
          </a:bodyPr>
          <a:lstStyle>
            <a:lvl1pPr>
              <a:lnSpc>
                <a:spcPct val="100000"/>
              </a:lnSpc>
              <a:spcBef>
                <a:spcPts val="0"/>
              </a:spcBef>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4582974" y="1532710"/>
            <a:ext cx="7609025" cy="53252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5245100" y="1855787"/>
            <a:ext cx="6300201" cy="4356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F8A54191-AAA1-4139-B3BD-83EBDE015FF5}"/>
              </a:ext>
            </a:extLst>
          </p:cNvPr>
          <p:cNvSpPr>
            <a:spLocks noGrp="1"/>
          </p:cNvSpPr>
          <p:nvPr>
            <p:ph type="body" sz="quarter" idx="34" hasCustomPrompt="1"/>
          </p:nvPr>
        </p:nvSpPr>
        <p:spPr>
          <a:xfrm>
            <a:off x="646699" y="3045542"/>
            <a:ext cx="3289574" cy="2870762"/>
          </a:xfrm>
        </p:spPr>
        <p:txBody>
          <a:bodyPr anchor="t">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5233022" y="6354885"/>
            <a:ext cx="47034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1647561" y="6282000"/>
            <a:ext cx="2304000" cy="360000"/>
          </a:xfrm>
        </p:spPr>
        <p:txBody>
          <a:bodyPr/>
          <a:lstStyle>
            <a:lvl1pPr algn="r">
              <a:defRPr>
                <a:solidFill>
                  <a:srgbClr val="808085"/>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5" name="Virsraksts 4">
            <a:extLst>
              <a:ext uri="{FF2B5EF4-FFF2-40B4-BE49-F238E27FC236}">
                <a16:creationId xmlns:a16="http://schemas.microsoft.com/office/drawing/2014/main" id="{C555D31E-0D24-93AD-2061-375EA4C0470B}"/>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Tree>
    <p:extLst>
      <p:ext uri="{BB962C8B-B14F-4D97-AF65-F5344CB8AC3E}">
        <p14:creationId xmlns:p14="http://schemas.microsoft.com/office/powerpoint/2010/main" val="1157504278"/>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2 grafiki_plašs_gaiš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6476999"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7123699"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123699" y="2227005"/>
            <a:ext cx="4438105" cy="3864875"/>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7138426"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3563147" y="628153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54092" y="1655763"/>
            <a:ext cx="5192712" cy="4436118"/>
          </a:xfrm>
        </p:spPr>
        <p:txBody>
          <a:bodyPr/>
          <a:lstStyle>
            <a:lvl1pPr>
              <a:defRPr/>
            </a:lvl1pPr>
          </a:lstStyle>
          <a:p>
            <a:pPr lvl="0"/>
            <a:r>
              <a:rPr lang="lv-LV" dirty="0"/>
              <a:t>Neliels grafika apraksta teksts.</a:t>
            </a:r>
          </a:p>
        </p:txBody>
      </p:sp>
    </p:spTree>
    <p:extLst>
      <p:ext uri="{BB962C8B-B14F-4D97-AF65-F5344CB8AC3E}">
        <p14:creationId xmlns:p14="http://schemas.microsoft.com/office/powerpoint/2010/main" val="3465480700"/>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2 grafiki_plaš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6476999"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7123699"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123699" y="2227005"/>
            <a:ext cx="4438105" cy="3864875"/>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7138426"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3563147"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54092" y="1655763"/>
            <a:ext cx="5192712" cy="4436118"/>
          </a:xfrm>
        </p:spPr>
        <p:txBody>
          <a:bodyPr/>
          <a:lstStyle>
            <a:lvl1pPr>
              <a:defRPr/>
            </a:lvl1pPr>
          </a:lstStyle>
          <a:p>
            <a:pPr lvl="0"/>
            <a:r>
              <a:rPr lang="lv-LV" dirty="0"/>
              <a:t>Vieta lielākam tēmas aprakstam.</a:t>
            </a:r>
          </a:p>
        </p:txBody>
      </p:sp>
    </p:spTree>
    <p:extLst>
      <p:ext uri="{BB962C8B-B14F-4D97-AF65-F5344CB8AC3E}">
        <p14:creationId xmlns:p14="http://schemas.microsoft.com/office/powerpoint/2010/main" val="259317712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grafiks_pa kreisi_tekst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700"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4438105"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accent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6368131" y="628153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367463" y="1655763"/>
            <a:ext cx="5192712" cy="4436118"/>
          </a:xfrm>
        </p:spPr>
        <p:txBody>
          <a:bodyPr/>
          <a:lstStyle>
            <a:lvl1pPr>
              <a:defRPr/>
            </a:lvl1pPr>
          </a:lstStyle>
          <a:p>
            <a:pPr lvl="0"/>
            <a:r>
              <a:rPr lang="lv-LV" dirty="0"/>
              <a:t>Neliels grafika apraksta teksts.</a:t>
            </a:r>
          </a:p>
        </p:txBody>
      </p:sp>
      <p:pic>
        <p:nvPicPr>
          <p:cNvPr id="18" name="Grafika 17">
            <a:extLst>
              <a:ext uri="{FF2B5EF4-FFF2-40B4-BE49-F238E27FC236}">
                <a16:creationId xmlns:a16="http://schemas.microsoft.com/office/drawing/2014/main" id="{706D6A67-BB8C-4730-765A-0A86276D194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841978751"/>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grafiks_pa kreisi_tekst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700"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4438105"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6368131" y="6281535"/>
            <a:ext cx="2304000" cy="360000"/>
          </a:xfrm>
        </p:spPr>
        <p:txBody>
          <a:bodyPr/>
          <a:lstStyle>
            <a:lvl1pPr algn="ctr">
              <a:defRPr>
                <a:solidFill>
                  <a:srgbClr val="8D8D97"/>
                </a:solidFill>
              </a:defRPr>
            </a:lvl1pPr>
          </a:lstStyle>
          <a:p>
            <a:r>
              <a:rPr lang="lv-LV" b="1" dirty="0">
                <a:ea typeface="Open Sans" panose="020B0606030504020204" pitchFamily="34" charset="0"/>
                <a:cs typeface="Open Sans" panose="020B0606030504020204" pitchFamily="34" charset="0"/>
              </a:rPr>
              <a:t>RESTRICTED INFORMATION</a:t>
            </a:r>
          </a:p>
        </p:txBody>
      </p:sp>
      <p:pic>
        <p:nvPicPr>
          <p:cNvPr id="17" name="Grafika 16">
            <a:extLst>
              <a:ext uri="{FF2B5EF4-FFF2-40B4-BE49-F238E27FC236}">
                <a16:creationId xmlns:a16="http://schemas.microsoft.com/office/drawing/2014/main" id="{54EF53AF-5CD9-B0A4-2F7C-9B073D17F1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367463" y="1655763"/>
            <a:ext cx="5192712" cy="4436118"/>
          </a:xfrm>
        </p:spPr>
        <p:txBody>
          <a:bodyPr/>
          <a:lstStyle>
            <a:lvl1pPr>
              <a:defRPr/>
            </a:lvl1pPr>
          </a:lstStyle>
          <a:p>
            <a:pPr lvl="0"/>
            <a:r>
              <a:rPr lang="lv-LV" dirty="0"/>
              <a:t>Neliels grafika apraksta teksts.</a:t>
            </a:r>
          </a:p>
        </p:txBody>
      </p:sp>
    </p:spTree>
    <p:extLst>
      <p:ext uri="{BB962C8B-B14F-4D97-AF65-F5344CB8AC3E}">
        <p14:creationId xmlns:p14="http://schemas.microsoft.com/office/powerpoint/2010/main" val="11250207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grafiks_teksts_3">
    <p:bg>
      <p:bgRef idx="1001">
        <a:schemeClr val="bg1"/>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7224000" y="0"/>
            <a:ext cx="4968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703941" y="1103827"/>
            <a:ext cx="4008119" cy="497586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7595479" y="6345238"/>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7595479" y="373886"/>
            <a:ext cx="4225042" cy="582095"/>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(mērvienības).</a:t>
            </a:r>
            <a:br>
              <a:rPr lang="lv-LV" dirty="0"/>
            </a:br>
            <a:r>
              <a:rPr lang="lv-LV" dirty="0"/>
              <a:t>Teksta izmērs no 16-18 </a:t>
            </a:r>
            <a:r>
              <a:rPr lang="lv-LV" dirty="0" err="1"/>
              <a:t>pt</a:t>
            </a:r>
            <a:r>
              <a:rPr lang="lv-LV" dirty="0"/>
              <a:t>. Šobrīd 16 </a:t>
            </a:r>
            <a:r>
              <a:rPr lang="lv-LV" dirty="0" err="1"/>
              <a:t>pt</a:t>
            </a:r>
            <a:r>
              <a:rPr lang="lv-LV" dirty="0"/>
              <a:t>.</a:t>
            </a:r>
          </a:p>
        </p:txBody>
      </p:sp>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966278" cy="1907813"/>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4" y="3070225"/>
            <a:ext cx="5965826" cy="2717800"/>
          </a:xfrm>
        </p:spPr>
        <p:txBody>
          <a:bodyPr/>
          <a:lstStyle>
            <a:lvl1pPr>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5" name="Grafika 14">
            <a:extLst>
              <a:ext uri="{FF2B5EF4-FFF2-40B4-BE49-F238E27FC236}">
                <a16:creationId xmlns:a16="http://schemas.microsoft.com/office/drawing/2014/main" id="{47D13B8F-176E-AD84-B249-74DD93EBD8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52000" y="6230134"/>
            <a:ext cx="1017869" cy="360000"/>
          </a:xfrm>
          <a:prstGeom prst="rect">
            <a:avLst/>
          </a:prstGeom>
        </p:spPr>
      </p:pic>
    </p:spTree>
    <p:extLst>
      <p:ext uri="{BB962C8B-B14F-4D97-AF65-F5344CB8AC3E}">
        <p14:creationId xmlns:p14="http://schemas.microsoft.com/office/powerpoint/2010/main" val="19516231"/>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grafiks_teksts_3_gaišs">
    <p:bg>
      <p:bgRef idx="1001">
        <a:schemeClr val="bg2"/>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7224000" y="0"/>
            <a:ext cx="4968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703941" y="1107966"/>
            <a:ext cx="4008119" cy="5040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7595479" y="6345238"/>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808085"/>
                </a:solidFill>
              </a:defRPr>
            </a:lvl1pPr>
          </a:lstStyle>
          <a:p>
            <a:r>
              <a:rPr lang="lv-LV" b="1" dirty="0">
                <a:ea typeface="Open Sans" panose="020B0606030504020204" pitchFamily="34" charset="0"/>
                <a:cs typeface="Open Sans" panose="020B0606030504020204" pitchFamily="34" charset="0"/>
              </a:rPr>
              <a:t>RESTRICTED INFORMATION</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7595479" y="378025"/>
            <a:ext cx="4225042" cy="582095"/>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(mērvienības).</a:t>
            </a:r>
            <a:br>
              <a:rPr lang="lv-LV" dirty="0"/>
            </a:br>
            <a:r>
              <a:rPr lang="lv-LV" dirty="0"/>
              <a:t>Teksta izmērs no 16-18 </a:t>
            </a:r>
            <a:r>
              <a:rPr lang="lv-LV" dirty="0" err="1"/>
              <a:t>pt</a:t>
            </a:r>
            <a:r>
              <a:rPr lang="lv-LV" dirty="0"/>
              <a:t>. Šobrīd 16 </a:t>
            </a:r>
            <a:r>
              <a:rPr lang="lv-LV" dirty="0" err="1"/>
              <a:t>pt</a:t>
            </a:r>
            <a:r>
              <a:rPr lang="lv-LV" dirty="0"/>
              <a:t>.</a:t>
            </a:r>
          </a:p>
        </p:txBody>
      </p:sp>
      <p:pic>
        <p:nvPicPr>
          <p:cNvPr id="14" name="Grafika 13">
            <a:extLst>
              <a:ext uri="{FF2B5EF4-FFF2-40B4-BE49-F238E27FC236}">
                <a16:creationId xmlns:a16="http://schemas.microsoft.com/office/drawing/2014/main" id="{F3AC94FF-7A89-D8C8-42A8-5099BEEDA5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52000" y="6231672"/>
            <a:ext cx="1017867" cy="360000"/>
          </a:xfrm>
          <a:prstGeom prst="rect">
            <a:avLst/>
          </a:prstGeom>
        </p:spPr>
      </p:pic>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966278"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4" y="3070225"/>
            <a:ext cx="5965826" cy="2717800"/>
          </a:xfrm>
        </p:spPr>
        <p:txBody>
          <a:bodyPr/>
          <a:lstStyle>
            <a:lvl1pPr>
              <a:spcBef>
                <a:spcPts val="0"/>
              </a:spcBef>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4003301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grafiks_4">
    <p:bg>
      <p:bgRef idx="1001">
        <a:schemeClr val="bg1"/>
      </p:bgRef>
    </p:bg>
    <p:spTree>
      <p:nvGrpSpPr>
        <p:cNvPr id="1" name=""/>
        <p:cNvGrpSpPr/>
        <p:nvPr/>
      </p:nvGrpSpPr>
      <p:grpSpPr>
        <a:xfrm>
          <a:off x="0" y="0"/>
          <a:ext cx="0" cy="0"/>
          <a:chOff x="0" y="0"/>
          <a:chExt cx="0" cy="0"/>
        </a:xfrm>
      </p:grpSpPr>
      <p:sp>
        <p:nvSpPr>
          <p:cNvPr id="17" name="Taisnstūris 16">
            <a:extLst>
              <a:ext uri="{FF2B5EF4-FFF2-40B4-BE49-F238E27FC236}">
                <a16:creationId xmlns:a16="http://schemas.microsoft.com/office/drawing/2014/main" id="{1B4BDD93-276A-4CFC-A1BA-2D32663414DE}"/>
              </a:ext>
            </a:extLst>
          </p:cNvPr>
          <p:cNvSpPr/>
          <p:nvPr userDrawn="1"/>
        </p:nvSpPr>
        <p:spPr>
          <a:xfrm>
            <a:off x="9137505" y="-1"/>
            <a:ext cx="305449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5331759" y="1"/>
            <a:ext cx="6860240" cy="601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Diagrammas vietturis 4">
            <a:extLst>
              <a:ext uri="{FF2B5EF4-FFF2-40B4-BE49-F238E27FC236}">
                <a16:creationId xmlns:a16="http://schemas.microsoft.com/office/drawing/2014/main" id="{7262B1F3-B691-4609-894A-4DB2CDAB3F7A}"/>
              </a:ext>
            </a:extLst>
          </p:cNvPr>
          <p:cNvSpPr>
            <a:spLocks noGrp="1"/>
          </p:cNvSpPr>
          <p:nvPr>
            <p:ph type="chart" sz="quarter" idx="30"/>
          </p:nvPr>
        </p:nvSpPr>
        <p:spPr>
          <a:xfrm>
            <a:off x="6005385" y="664674"/>
            <a:ext cx="5525187" cy="4770000"/>
          </a:xfrm>
        </p:spPr>
        <p:txBody>
          <a:bodyPr/>
          <a:lstStyle>
            <a:lvl1pPr algn="ctr">
              <a:defRPr>
                <a:solidFill>
                  <a:schemeClr val="accent1">
                    <a:lumMod val="75000"/>
                  </a:schemeClr>
                </a:solidFill>
              </a:defRPr>
            </a:lvl1pPr>
          </a:lstStyle>
          <a:p>
            <a:endParaRPr lang="lv-LV" dirty="0"/>
          </a:p>
        </p:txBody>
      </p:sp>
      <p:pic>
        <p:nvPicPr>
          <p:cNvPr id="16" name="Grafika 15">
            <a:extLst>
              <a:ext uri="{FF2B5EF4-FFF2-40B4-BE49-F238E27FC236}">
                <a16:creationId xmlns:a16="http://schemas.microsoft.com/office/drawing/2014/main" id="{AD57AB51-5099-4AD1-BC2E-A85574DFC9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7" name="Slaida numura vietturis 6">
            <a:extLst>
              <a:ext uri="{FF2B5EF4-FFF2-40B4-BE49-F238E27FC236}">
                <a16:creationId xmlns:a16="http://schemas.microsoft.com/office/drawing/2014/main" id="{5D306F7C-419B-428A-9A0E-D8B9BB60560D}"/>
              </a:ext>
            </a:extLst>
          </p:cNvPr>
          <p:cNvSpPr>
            <a:spLocks noGrp="1"/>
          </p:cNvSpPr>
          <p:nvPr>
            <p:ph type="sldNum" sz="quarter" idx="31"/>
          </p:nvPr>
        </p:nvSpPr>
        <p:spPr>
          <a:xfrm>
            <a:off x="280800" y="6274800"/>
            <a:ext cx="469697" cy="365125"/>
          </a:xfrm>
        </p:spPr>
        <p:txBody>
          <a:bodyPr/>
          <a:lstStyle>
            <a:lvl1pPr>
              <a:defRPr>
                <a:solidFill>
                  <a:schemeClr val="tx2"/>
                </a:solidFill>
              </a:defRPr>
            </a:lvl1pPr>
          </a:lstStyle>
          <a:p>
            <a:fld id="{996AB5CB-324E-4DF2-A5C1-250B3D34230D}" type="slidenum">
              <a:rPr lang="lv-LV" smtClean="0"/>
              <a:pPr/>
              <a:t>‹#›</a:t>
            </a:fld>
            <a:endParaRPr lang="lv-LV" dirty="0"/>
          </a:p>
        </p:txBody>
      </p:sp>
      <p:sp>
        <p:nvSpPr>
          <p:cNvPr id="15" name="Teksta vietturis 13">
            <a:extLst>
              <a:ext uri="{FF2B5EF4-FFF2-40B4-BE49-F238E27FC236}">
                <a16:creationId xmlns:a16="http://schemas.microsoft.com/office/drawing/2014/main" id="{4044ED83-9BB1-4A01-BAC7-BAD42DE42A24}"/>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8" name="Taisnstūris 17">
            <a:extLst>
              <a:ext uri="{FF2B5EF4-FFF2-40B4-BE49-F238E27FC236}">
                <a16:creationId xmlns:a16="http://schemas.microsoft.com/office/drawing/2014/main" id="{D18FC84E-BD39-4C40-8C72-42E8AF2B0D2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ksta vietturis 2">
            <a:extLst>
              <a:ext uri="{FF2B5EF4-FFF2-40B4-BE49-F238E27FC236}">
                <a16:creationId xmlns:a16="http://schemas.microsoft.com/office/drawing/2014/main" id="{AF34AAA9-A524-40F4-BB05-F44FA0675110}"/>
              </a:ext>
            </a:extLst>
          </p:cNvPr>
          <p:cNvSpPr>
            <a:spLocks noGrp="1"/>
          </p:cNvSpPr>
          <p:nvPr>
            <p:ph type="body" sz="quarter" idx="35" hasCustomPrompt="1"/>
          </p:nvPr>
        </p:nvSpPr>
        <p:spPr>
          <a:xfrm>
            <a:off x="750497" y="6345238"/>
            <a:ext cx="4994304"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2" name="Virsraksts 1">
            <a:extLst>
              <a:ext uri="{FF2B5EF4-FFF2-40B4-BE49-F238E27FC236}">
                <a16:creationId xmlns:a16="http://schemas.microsoft.com/office/drawing/2014/main" id="{C00118FE-EF9E-A0AD-DACE-C0A5CAADD011}"/>
              </a:ext>
            </a:extLst>
          </p:cNvPr>
          <p:cNvSpPr>
            <a:spLocks noGrp="1"/>
          </p:cNvSpPr>
          <p:nvPr>
            <p:ph type="title" hasCustomPrompt="1"/>
          </p:nvPr>
        </p:nvSpPr>
        <p:spPr>
          <a:xfrm>
            <a:off x="625140" y="774721"/>
            <a:ext cx="4090827" cy="2261975"/>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3" name="Kājenes vietturis 2">
            <a:extLst>
              <a:ext uri="{FF2B5EF4-FFF2-40B4-BE49-F238E27FC236}">
                <a16:creationId xmlns:a16="http://schemas.microsoft.com/office/drawing/2014/main" id="{90ED6B98-7B42-CB01-3C83-7BE897FB890F}"/>
              </a:ext>
            </a:extLst>
          </p:cNvPr>
          <p:cNvSpPr>
            <a:spLocks noGrp="1"/>
          </p:cNvSpPr>
          <p:nvPr>
            <p:ph type="ftr" sz="quarter" idx="36"/>
          </p:nvPr>
        </p:nvSpPr>
        <p:spPr>
          <a:xfrm>
            <a:off x="6096000" y="6282000"/>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3988704"/>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grafiks_4_gaišs">
    <p:bg>
      <p:bgRef idx="1001">
        <a:schemeClr val="bg2"/>
      </p:bgRef>
    </p:bg>
    <p:spTree>
      <p:nvGrpSpPr>
        <p:cNvPr id="1" name=""/>
        <p:cNvGrpSpPr/>
        <p:nvPr/>
      </p:nvGrpSpPr>
      <p:grpSpPr>
        <a:xfrm>
          <a:off x="0" y="0"/>
          <a:ext cx="0" cy="0"/>
          <a:chOff x="0" y="0"/>
          <a:chExt cx="0" cy="0"/>
        </a:xfrm>
      </p:grpSpPr>
      <p:sp>
        <p:nvSpPr>
          <p:cNvPr id="6" name="Taisnstūris 5">
            <a:extLst>
              <a:ext uri="{FF2B5EF4-FFF2-40B4-BE49-F238E27FC236}">
                <a16:creationId xmlns:a16="http://schemas.microsoft.com/office/drawing/2014/main" id="{86F562F5-F294-45AA-96A3-897967230809}"/>
              </a:ext>
            </a:extLst>
          </p:cNvPr>
          <p:cNvSpPr/>
          <p:nvPr userDrawn="1"/>
        </p:nvSpPr>
        <p:spPr>
          <a:xfrm>
            <a:off x="-2" y="5353819"/>
            <a:ext cx="9144000" cy="1512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5331759" y="0"/>
            <a:ext cx="6860240" cy="601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6" name="Grafika 15">
            <a:extLst>
              <a:ext uri="{FF2B5EF4-FFF2-40B4-BE49-F238E27FC236}">
                <a16:creationId xmlns:a16="http://schemas.microsoft.com/office/drawing/2014/main" id="{AD57AB51-5099-4AD1-BC2E-A85574DFC9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 name="Slaida numura vietturis 1">
            <a:extLst>
              <a:ext uri="{FF2B5EF4-FFF2-40B4-BE49-F238E27FC236}">
                <a16:creationId xmlns:a16="http://schemas.microsoft.com/office/drawing/2014/main" id="{7E2AD5C5-B068-4B1B-83FD-945359300813}"/>
              </a:ext>
            </a:extLst>
          </p:cNvPr>
          <p:cNvSpPr>
            <a:spLocks noGrp="1"/>
          </p:cNvSpPr>
          <p:nvPr>
            <p:ph type="sldNum" sz="quarter" idx="31"/>
          </p:nvPr>
        </p:nvSpPr>
        <p:spPr/>
        <p:txBody>
          <a:bodyPr/>
          <a:lstStyle>
            <a:lvl1pPr>
              <a:defRPr>
                <a:solidFill>
                  <a:schemeClr val="bg2"/>
                </a:solidFill>
              </a:defRPr>
            </a:lvl1pPr>
          </a:lstStyle>
          <a:p>
            <a:fld id="{996AB5CB-324E-4DF2-A5C1-250B3D34230D}" type="slidenum">
              <a:rPr lang="lv-LV" smtClean="0"/>
              <a:pPr/>
              <a:t>‹#›</a:t>
            </a:fld>
            <a:endParaRPr lang="lv-LV"/>
          </a:p>
        </p:txBody>
      </p:sp>
      <p:sp>
        <p:nvSpPr>
          <p:cNvPr id="14" name="Diagrammas vietturis 4">
            <a:extLst>
              <a:ext uri="{FF2B5EF4-FFF2-40B4-BE49-F238E27FC236}">
                <a16:creationId xmlns:a16="http://schemas.microsoft.com/office/drawing/2014/main" id="{F345F788-B667-4644-B2E2-D08EA7C84272}"/>
              </a:ext>
            </a:extLst>
          </p:cNvPr>
          <p:cNvSpPr>
            <a:spLocks noGrp="1"/>
          </p:cNvSpPr>
          <p:nvPr>
            <p:ph type="chart" sz="quarter" idx="30"/>
          </p:nvPr>
        </p:nvSpPr>
        <p:spPr>
          <a:xfrm>
            <a:off x="6005385" y="667266"/>
            <a:ext cx="5525187" cy="4769708"/>
          </a:xfrm>
        </p:spPr>
        <p:txBody>
          <a:bodyPr/>
          <a:lstStyle>
            <a:lvl1pPr algn="ctr">
              <a:defRPr>
                <a:solidFill>
                  <a:schemeClr val="accent1">
                    <a:lumMod val="75000"/>
                  </a:schemeClr>
                </a:solidFill>
              </a:defRPr>
            </a:lvl1pPr>
          </a:lstStyle>
          <a:p>
            <a:endParaRPr lang="lv-LV"/>
          </a:p>
        </p:txBody>
      </p:sp>
      <p:sp>
        <p:nvSpPr>
          <p:cNvPr id="18" name="Teksta vietturis 13">
            <a:extLst>
              <a:ext uri="{FF2B5EF4-FFF2-40B4-BE49-F238E27FC236}">
                <a16:creationId xmlns:a16="http://schemas.microsoft.com/office/drawing/2014/main" id="{C28140ED-98C7-40D4-9E26-937EB4F8A770}"/>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7" name="Taisnstūris 16">
            <a:extLst>
              <a:ext uri="{FF2B5EF4-FFF2-40B4-BE49-F238E27FC236}">
                <a16:creationId xmlns:a16="http://schemas.microsoft.com/office/drawing/2014/main" id="{113C7008-1A98-459D-ABEC-17B93F9ED6E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ksta vietturis 2">
            <a:extLst>
              <a:ext uri="{FF2B5EF4-FFF2-40B4-BE49-F238E27FC236}">
                <a16:creationId xmlns:a16="http://schemas.microsoft.com/office/drawing/2014/main" id="{906FB90C-6EB5-4994-8A97-275CCF9740E0}"/>
              </a:ext>
            </a:extLst>
          </p:cNvPr>
          <p:cNvSpPr>
            <a:spLocks noGrp="1"/>
          </p:cNvSpPr>
          <p:nvPr>
            <p:ph type="body" sz="quarter" idx="35" hasCustomPrompt="1"/>
          </p:nvPr>
        </p:nvSpPr>
        <p:spPr>
          <a:xfrm>
            <a:off x="763200" y="6345238"/>
            <a:ext cx="4993301" cy="207962"/>
          </a:xfrm>
        </p:spPr>
        <p:txBody>
          <a:bodyPr anchor="ctr"/>
          <a:lstStyle>
            <a:lvl1pPr algn="l">
              <a:defRPr sz="800">
                <a:solidFill>
                  <a:schemeClr val="bg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Virsraksts 2">
            <a:extLst>
              <a:ext uri="{FF2B5EF4-FFF2-40B4-BE49-F238E27FC236}">
                <a16:creationId xmlns:a16="http://schemas.microsoft.com/office/drawing/2014/main" id="{7C276713-223E-562B-A4AB-19ED76675EBF}"/>
              </a:ext>
            </a:extLst>
          </p:cNvPr>
          <p:cNvSpPr>
            <a:spLocks noGrp="1"/>
          </p:cNvSpPr>
          <p:nvPr>
            <p:ph type="title" hasCustomPrompt="1"/>
          </p:nvPr>
        </p:nvSpPr>
        <p:spPr>
          <a:xfrm>
            <a:off x="625140" y="774721"/>
            <a:ext cx="4090827" cy="2261975"/>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5" name="Kājenes vietturis 4">
            <a:extLst>
              <a:ext uri="{FF2B5EF4-FFF2-40B4-BE49-F238E27FC236}">
                <a16:creationId xmlns:a16="http://schemas.microsoft.com/office/drawing/2014/main" id="{0847D166-33D8-A410-637A-02331369E391}"/>
              </a:ext>
            </a:extLst>
          </p:cNvPr>
          <p:cNvSpPr>
            <a:spLocks noGrp="1"/>
          </p:cNvSpPr>
          <p:nvPr>
            <p:ph type="ftr" sz="quarter" idx="36"/>
          </p:nvPr>
        </p:nvSpPr>
        <p:spPr>
          <a:xfrm>
            <a:off x="6096000" y="627992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971219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daļu slaids_1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2662165"/>
            <a:ext cx="9144000" cy="1351711"/>
          </a:xfrm>
        </p:spPr>
        <p:txBody>
          <a:bodyPr anchor="ctr">
            <a:noAutofit/>
          </a:bodyPr>
          <a:lstStyle>
            <a:lvl1pPr algn="ctr">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1E6C650D-33A6-04FF-3AEB-CBB9762B71D7}"/>
              </a:ext>
            </a:extLst>
          </p:cNvPr>
          <p:cNvSpPr>
            <a:spLocks noGrp="1"/>
          </p:cNvSpPr>
          <p:nvPr>
            <p:ph type="ftr" sz="quarter" idx="10"/>
          </p:nvPr>
        </p:nvSpPr>
        <p:spPr>
          <a:xfrm>
            <a:off x="4569600" y="6478126"/>
            <a:ext cx="3052800" cy="396000"/>
          </a:xfrm>
          <a:ln>
            <a:solidFill>
              <a:schemeClr val="tx2"/>
            </a:solidFill>
          </a:ln>
        </p:spPr>
        <p:txBody>
          <a:bodyPr/>
          <a:lstStyle>
            <a:lvl1pPr>
              <a:defRPr>
                <a:solidFill>
                  <a:srgbClr val="8D8D97"/>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0994258"/>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grafiks_5_tumšs">
    <p:bg>
      <p:bgRef idx="1001">
        <a:schemeClr val="bg1"/>
      </p:bgRef>
    </p:bg>
    <p:spTree>
      <p:nvGrpSpPr>
        <p:cNvPr id="1" name=""/>
        <p:cNvGrpSpPr/>
        <p:nvPr/>
      </p:nvGrpSpPr>
      <p:grpSpPr>
        <a:xfrm>
          <a:off x="0" y="0"/>
          <a:ext cx="0" cy="0"/>
          <a:chOff x="0" y="0"/>
          <a:chExt cx="0" cy="0"/>
        </a:xfrm>
      </p:grpSpPr>
      <p:sp>
        <p:nvSpPr>
          <p:cNvPr id="15" name="Taisnstūris 14">
            <a:extLst>
              <a:ext uri="{FF2B5EF4-FFF2-40B4-BE49-F238E27FC236}">
                <a16:creationId xmlns:a16="http://schemas.microsoft.com/office/drawing/2014/main" id="{51FF82E0-9467-4D38-969F-6BEC02717091}"/>
              </a:ext>
            </a:extLst>
          </p:cNvPr>
          <p:cNvSpPr/>
          <p:nvPr userDrawn="1"/>
        </p:nvSpPr>
        <p:spPr>
          <a:xfrm>
            <a:off x="8400196" y="8708"/>
            <a:ext cx="37918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aisnstūris 17">
            <a:extLst>
              <a:ext uri="{FF2B5EF4-FFF2-40B4-BE49-F238E27FC236}">
                <a16:creationId xmlns:a16="http://schemas.microsoft.com/office/drawing/2014/main" id="{3ADBEC69-4C04-4305-B6A7-E2708C185768}"/>
              </a:ext>
            </a:extLst>
          </p:cNvPr>
          <p:cNvSpPr/>
          <p:nvPr userDrawn="1"/>
        </p:nvSpPr>
        <p:spPr>
          <a:xfrm>
            <a:off x="-1" y="5353819"/>
            <a:ext cx="9144000" cy="15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aisnstūris 2">
            <a:extLst>
              <a:ext uri="{FF2B5EF4-FFF2-40B4-BE49-F238E27FC236}">
                <a16:creationId xmlns:a16="http://schemas.microsoft.com/office/drawing/2014/main" id="{D935CAA0-9FE3-4872-AA02-58E486F646EB}"/>
              </a:ext>
            </a:extLst>
          </p:cNvPr>
          <p:cNvSpPr/>
          <p:nvPr userDrawn="1"/>
        </p:nvSpPr>
        <p:spPr>
          <a:xfrm>
            <a:off x="5336275" y="-1"/>
            <a:ext cx="6855725" cy="601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Diagrammas vietturis 4">
            <a:extLst>
              <a:ext uri="{FF2B5EF4-FFF2-40B4-BE49-F238E27FC236}">
                <a16:creationId xmlns:a16="http://schemas.microsoft.com/office/drawing/2014/main" id="{7262B1F3-B691-4609-894A-4DB2CDAB3F7A}"/>
              </a:ext>
            </a:extLst>
          </p:cNvPr>
          <p:cNvSpPr>
            <a:spLocks noGrp="1"/>
          </p:cNvSpPr>
          <p:nvPr>
            <p:ph type="chart" sz="quarter" idx="30"/>
          </p:nvPr>
        </p:nvSpPr>
        <p:spPr>
          <a:xfrm>
            <a:off x="6005385" y="661086"/>
            <a:ext cx="5525187" cy="4775888"/>
          </a:xfrm>
        </p:spPr>
        <p:txBody>
          <a:bodyPr/>
          <a:lstStyle>
            <a:lvl1pPr algn="ctr">
              <a:defRPr>
                <a:solidFill>
                  <a:schemeClr val="accent1">
                    <a:lumMod val="75000"/>
                  </a:schemeClr>
                </a:solidFill>
              </a:defRPr>
            </a:lvl1pPr>
          </a:lstStyle>
          <a:p>
            <a:endParaRPr lang="lv-LV"/>
          </a:p>
        </p:txBody>
      </p:sp>
      <p:pic>
        <p:nvPicPr>
          <p:cNvPr id="16" name="Grafika 15">
            <a:extLst>
              <a:ext uri="{FF2B5EF4-FFF2-40B4-BE49-F238E27FC236}">
                <a16:creationId xmlns:a16="http://schemas.microsoft.com/office/drawing/2014/main" id="{AD57AB51-5099-4AD1-BC2E-A85574DFC9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 name="Slaida numura vietturis 1">
            <a:extLst>
              <a:ext uri="{FF2B5EF4-FFF2-40B4-BE49-F238E27FC236}">
                <a16:creationId xmlns:a16="http://schemas.microsoft.com/office/drawing/2014/main" id="{0AA78A02-668C-4A86-8665-7EE2396C3376}"/>
              </a:ext>
            </a:extLst>
          </p:cNvPr>
          <p:cNvSpPr>
            <a:spLocks noGrp="1"/>
          </p:cNvSpPr>
          <p:nvPr>
            <p:ph type="sldNum" sz="quarter" idx="31"/>
          </p:nvPr>
        </p:nvSpPr>
        <p:spPr/>
        <p:txBody>
          <a:bodyPr/>
          <a:lstStyle>
            <a:lvl1pPr>
              <a:defRPr>
                <a:solidFill>
                  <a:schemeClr val="bg2"/>
                </a:solidFill>
              </a:defRPr>
            </a:lvl1pPr>
          </a:lstStyle>
          <a:p>
            <a:fld id="{996AB5CB-324E-4DF2-A5C1-250B3D34230D}" type="slidenum">
              <a:rPr lang="lv-LV" smtClean="0"/>
              <a:pPr/>
              <a:t>‹#›</a:t>
            </a:fld>
            <a:endParaRPr lang="lv-LV"/>
          </a:p>
        </p:txBody>
      </p:sp>
      <p:sp>
        <p:nvSpPr>
          <p:cNvPr id="14" name="Teksta vietturis 13">
            <a:extLst>
              <a:ext uri="{FF2B5EF4-FFF2-40B4-BE49-F238E27FC236}">
                <a16:creationId xmlns:a16="http://schemas.microsoft.com/office/drawing/2014/main" id="{3A125B5B-4D56-4A3C-95DF-E6999DEFA4A9}"/>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7" name="Taisnstūris 16">
            <a:extLst>
              <a:ext uri="{FF2B5EF4-FFF2-40B4-BE49-F238E27FC236}">
                <a16:creationId xmlns:a16="http://schemas.microsoft.com/office/drawing/2014/main" id="{F4EFFD57-9B3A-4188-A97A-E95A8E5F09A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ksta vietturis 2">
            <a:extLst>
              <a:ext uri="{FF2B5EF4-FFF2-40B4-BE49-F238E27FC236}">
                <a16:creationId xmlns:a16="http://schemas.microsoft.com/office/drawing/2014/main" id="{4DA5826E-8BBE-461F-B58A-CFAD734CBAA1}"/>
              </a:ext>
            </a:extLst>
          </p:cNvPr>
          <p:cNvSpPr>
            <a:spLocks noGrp="1"/>
          </p:cNvSpPr>
          <p:nvPr>
            <p:ph type="body" sz="quarter" idx="35" hasCustomPrompt="1"/>
          </p:nvPr>
        </p:nvSpPr>
        <p:spPr>
          <a:xfrm>
            <a:off x="751840" y="6345238"/>
            <a:ext cx="5003921" cy="207962"/>
          </a:xfrm>
        </p:spPr>
        <p:txBody>
          <a:bodyPr anchor="ctr"/>
          <a:lstStyle>
            <a:lvl1pPr algn="l">
              <a:defRPr sz="800">
                <a:solidFill>
                  <a:schemeClr val="bg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4" name="Virsraksts 3">
            <a:extLst>
              <a:ext uri="{FF2B5EF4-FFF2-40B4-BE49-F238E27FC236}">
                <a16:creationId xmlns:a16="http://schemas.microsoft.com/office/drawing/2014/main" id="{5E17CA31-841A-34EF-9BCF-30A263737EA5}"/>
              </a:ext>
            </a:extLst>
          </p:cNvPr>
          <p:cNvSpPr>
            <a:spLocks noGrp="1"/>
          </p:cNvSpPr>
          <p:nvPr>
            <p:ph type="title" hasCustomPrompt="1"/>
          </p:nvPr>
        </p:nvSpPr>
        <p:spPr>
          <a:xfrm>
            <a:off x="625140" y="774721"/>
            <a:ext cx="4090827" cy="2261974"/>
          </a:xfrm>
        </p:spPr>
        <p:txBody>
          <a:bodyPr tIns="46800" rIns="90000" bIns="46800"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6" name="Kājenes vietturis 5">
            <a:extLst>
              <a:ext uri="{FF2B5EF4-FFF2-40B4-BE49-F238E27FC236}">
                <a16:creationId xmlns:a16="http://schemas.microsoft.com/office/drawing/2014/main" id="{26220B9B-2690-F907-8600-1259B407AD46}"/>
              </a:ext>
            </a:extLst>
          </p:cNvPr>
          <p:cNvSpPr>
            <a:spLocks noGrp="1"/>
          </p:cNvSpPr>
          <p:nvPr>
            <p:ph type="ftr" sz="quarter" idx="36"/>
          </p:nvPr>
        </p:nvSpPr>
        <p:spPr>
          <a:xfrm>
            <a:off x="6096195" y="6279925"/>
            <a:ext cx="2304000" cy="360000"/>
          </a:xfrm>
        </p:spPr>
        <p:txBody>
          <a:bodyPr/>
          <a:lstStyle>
            <a:lvl1pPr algn="ctr">
              <a:defRPr>
                <a:solidFill>
                  <a:schemeClr val="bg1"/>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503456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grafiks_6">
    <p:bg>
      <p:bgRef idx="1001">
        <a:schemeClr val="bg1"/>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flipH="1">
            <a:off x="5331759" y="0"/>
            <a:ext cx="686024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Diagrammas vietturis 4">
            <a:extLst>
              <a:ext uri="{FF2B5EF4-FFF2-40B4-BE49-F238E27FC236}">
                <a16:creationId xmlns:a16="http://schemas.microsoft.com/office/drawing/2014/main" id="{8B44046A-B252-42F2-81C3-EEEA8CD70F77}"/>
              </a:ext>
            </a:extLst>
          </p:cNvPr>
          <p:cNvSpPr>
            <a:spLocks noGrp="1"/>
          </p:cNvSpPr>
          <p:nvPr>
            <p:ph type="chart" sz="quarter" idx="30"/>
          </p:nvPr>
        </p:nvSpPr>
        <p:spPr>
          <a:xfrm>
            <a:off x="6005385" y="661086"/>
            <a:ext cx="5525187" cy="5522390"/>
          </a:xfrm>
        </p:spPr>
        <p:txBody>
          <a:bodyPr/>
          <a:lstStyle>
            <a:lvl1pPr algn="ctr">
              <a:defRPr>
                <a:solidFill>
                  <a:schemeClr val="accent1">
                    <a:lumMod val="75000"/>
                  </a:schemeClr>
                </a:solidFill>
              </a:defRPr>
            </a:lvl1pPr>
          </a:lstStyle>
          <a:p>
            <a:endParaRPr lang="lv-LV"/>
          </a:p>
        </p:txBody>
      </p:sp>
      <p:sp>
        <p:nvSpPr>
          <p:cNvPr id="2" name="Slaida numura vietturis 1">
            <a:extLst>
              <a:ext uri="{FF2B5EF4-FFF2-40B4-BE49-F238E27FC236}">
                <a16:creationId xmlns:a16="http://schemas.microsoft.com/office/drawing/2014/main" id="{F3CAF5B3-BA15-40AE-9699-BDB011FF26D2}"/>
              </a:ext>
            </a:extLst>
          </p:cNvPr>
          <p:cNvSpPr>
            <a:spLocks noGrp="1"/>
          </p:cNvSpPr>
          <p:nvPr>
            <p:ph type="sldNum" sz="quarter" idx="31"/>
          </p:nvPr>
        </p:nvSpPr>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239CC50D-2CC0-4FDB-9DB2-4726D4906536}"/>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1" name="Taisnstūris 10">
            <a:extLst>
              <a:ext uri="{FF2B5EF4-FFF2-40B4-BE49-F238E27FC236}">
                <a16:creationId xmlns:a16="http://schemas.microsoft.com/office/drawing/2014/main" id="{BAEBAEBB-132C-4643-B270-2F32E22D089E}"/>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ksta vietturis 2">
            <a:extLst>
              <a:ext uri="{FF2B5EF4-FFF2-40B4-BE49-F238E27FC236}">
                <a16:creationId xmlns:a16="http://schemas.microsoft.com/office/drawing/2014/main" id="{27625D77-AC2C-4493-BEB5-A00B9AB7FE2E}"/>
              </a:ext>
            </a:extLst>
          </p:cNvPr>
          <p:cNvSpPr>
            <a:spLocks noGrp="1"/>
          </p:cNvSpPr>
          <p:nvPr>
            <p:ph type="body" sz="quarter" idx="35" hasCustomPrompt="1"/>
          </p:nvPr>
        </p:nvSpPr>
        <p:spPr>
          <a:xfrm>
            <a:off x="6005385" y="6345238"/>
            <a:ext cx="3981895"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Virsraksts 2">
            <a:extLst>
              <a:ext uri="{FF2B5EF4-FFF2-40B4-BE49-F238E27FC236}">
                <a16:creationId xmlns:a16="http://schemas.microsoft.com/office/drawing/2014/main" id="{37C19781-D1A9-051C-4CCB-0D5A6355E018}"/>
              </a:ext>
            </a:extLst>
          </p:cNvPr>
          <p:cNvSpPr>
            <a:spLocks noGrp="1"/>
          </p:cNvSpPr>
          <p:nvPr>
            <p:ph type="title" hasCustomPrompt="1"/>
          </p:nvPr>
        </p:nvSpPr>
        <p:spPr>
          <a:xfrm>
            <a:off x="625140" y="774721"/>
            <a:ext cx="4090827" cy="2261975"/>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5" name="Kājenes vietturis 4">
            <a:extLst>
              <a:ext uri="{FF2B5EF4-FFF2-40B4-BE49-F238E27FC236}">
                <a16:creationId xmlns:a16="http://schemas.microsoft.com/office/drawing/2014/main" id="{9D2CBEC0-7368-C736-D2AF-E12CB27A6CC4}"/>
              </a:ext>
            </a:extLst>
          </p:cNvPr>
          <p:cNvSpPr>
            <a:spLocks noGrp="1"/>
          </p:cNvSpPr>
          <p:nvPr>
            <p:ph type="ftr" sz="quarter" idx="36"/>
          </p:nvPr>
        </p:nvSpPr>
        <p:spPr>
          <a:xfrm>
            <a:off x="2411967" y="6279925"/>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02778162"/>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grafiks_6_gaišs">
    <p:bg>
      <p:bgRef idx="1001">
        <a:schemeClr val="bg2"/>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flipH="1">
            <a:off x="5331759" y="0"/>
            <a:ext cx="686024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FFFF"/>
              </a:solidFill>
            </a:endParaRPr>
          </a:p>
        </p:txBody>
      </p:sp>
      <p:sp>
        <p:nvSpPr>
          <p:cNvPr id="2" name="Slaida numura vietturis 1">
            <a:extLst>
              <a:ext uri="{FF2B5EF4-FFF2-40B4-BE49-F238E27FC236}">
                <a16:creationId xmlns:a16="http://schemas.microsoft.com/office/drawing/2014/main" id="{F3CAF5B3-BA15-40AE-9699-BDB011FF26D2}"/>
              </a:ext>
            </a:extLst>
          </p:cNvPr>
          <p:cNvSpPr>
            <a:spLocks noGrp="1"/>
          </p:cNvSpPr>
          <p:nvPr>
            <p:ph type="sldNum" sz="quarter" idx="31"/>
          </p:nvPr>
        </p:nvSpPr>
        <p:spPr/>
        <p:txBody>
          <a:bodyPr/>
          <a:lstStyle>
            <a:lvl1pPr>
              <a:defRPr>
                <a:solidFill>
                  <a:schemeClr val="tx2"/>
                </a:solidFill>
              </a:defRPr>
            </a:lvl1pPr>
          </a:lstStyle>
          <a:p>
            <a:fld id="{996AB5CB-324E-4DF2-A5C1-250B3D34230D}" type="slidenum">
              <a:rPr lang="lv-LV" smtClean="0"/>
              <a:pPr/>
              <a:t>‹#›</a:t>
            </a:fld>
            <a:endParaRPr lang="lv-LV"/>
          </a:p>
        </p:txBody>
      </p:sp>
      <p:sp>
        <p:nvSpPr>
          <p:cNvPr id="18" name="Diagrammas vietturis 4">
            <a:extLst>
              <a:ext uri="{FF2B5EF4-FFF2-40B4-BE49-F238E27FC236}">
                <a16:creationId xmlns:a16="http://schemas.microsoft.com/office/drawing/2014/main" id="{A8F39D9B-8437-48A6-A01C-E5D5C2D4F367}"/>
              </a:ext>
            </a:extLst>
          </p:cNvPr>
          <p:cNvSpPr>
            <a:spLocks noGrp="1"/>
          </p:cNvSpPr>
          <p:nvPr>
            <p:ph type="chart" sz="quarter" idx="30"/>
          </p:nvPr>
        </p:nvSpPr>
        <p:spPr>
          <a:xfrm>
            <a:off x="6005385" y="661086"/>
            <a:ext cx="5525187" cy="5518290"/>
          </a:xfrm>
        </p:spPr>
        <p:txBody>
          <a:bodyPr/>
          <a:lstStyle>
            <a:lvl1pPr algn="ctr">
              <a:defRPr>
                <a:solidFill>
                  <a:schemeClr val="accent1">
                    <a:lumMod val="75000"/>
                  </a:schemeClr>
                </a:solidFill>
              </a:defRPr>
            </a:lvl1pPr>
          </a:lstStyle>
          <a:p>
            <a:endParaRPr lang="lv-LV"/>
          </a:p>
        </p:txBody>
      </p:sp>
      <p:sp>
        <p:nvSpPr>
          <p:cNvPr id="20" name="Teksta vietturis 13">
            <a:extLst>
              <a:ext uri="{FF2B5EF4-FFF2-40B4-BE49-F238E27FC236}">
                <a16:creationId xmlns:a16="http://schemas.microsoft.com/office/drawing/2014/main" id="{CA3E9E06-8B40-4B01-881C-F0FC014D32F7}"/>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1" name="Taisnstūris 10">
            <a:extLst>
              <a:ext uri="{FF2B5EF4-FFF2-40B4-BE49-F238E27FC236}">
                <a16:creationId xmlns:a16="http://schemas.microsoft.com/office/drawing/2014/main" id="{11B3B4AE-179D-4F76-B46A-714FD3431C88}"/>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ksta vietturis 2">
            <a:extLst>
              <a:ext uri="{FF2B5EF4-FFF2-40B4-BE49-F238E27FC236}">
                <a16:creationId xmlns:a16="http://schemas.microsoft.com/office/drawing/2014/main" id="{D7583264-7084-4C45-85CD-C9BA97C32B3B}"/>
              </a:ext>
            </a:extLst>
          </p:cNvPr>
          <p:cNvSpPr>
            <a:spLocks noGrp="1"/>
          </p:cNvSpPr>
          <p:nvPr>
            <p:ph type="body" sz="quarter" idx="35" hasCustomPrompt="1"/>
          </p:nvPr>
        </p:nvSpPr>
        <p:spPr>
          <a:xfrm>
            <a:off x="6005385" y="6345238"/>
            <a:ext cx="3981895"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Virsraksts 2">
            <a:extLst>
              <a:ext uri="{FF2B5EF4-FFF2-40B4-BE49-F238E27FC236}">
                <a16:creationId xmlns:a16="http://schemas.microsoft.com/office/drawing/2014/main" id="{E6F7B69A-D507-AC36-FECC-9193BB8E695B}"/>
              </a:ext>
            </a:extLst>
          </p:cNvPr>
          <p:cNvSpPr>
            <a:spLocks noGrp="1"/>
          </p:cNvSpPr>
          <p:nvPr>
            <p:ph type="title" hasCustomPrompt="1"/>
          </p:nvPr>
        </p:nvSpPr>
        <p:spPr>
          <a:xfrm>
            <a:off x="625140" y="774721"/>
            <a:ext cx="4090827" cy="2261974"/>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5" name="Kājenes vietturis 4">
            <a:extLst>
              <a:ext uri="{FF2B5EF4-FFF2-40B4-BE49-F238E27FC236}">
                <a16:creationId xmlns:a16="http://schemas.microsoft.com/office/drawing/2014/main" id="{D207B3AC-168E-9CD7-9B32-42B751BE03EA}"/>
              </a:ext>
            </a:extLst>
          </p:cNvPr>
          <p:cNvSpPr>
            <a:spLocks noGrp="1"/>
          </p:cNvSpPr>
          <p:nvPr>
            <p:ph type="ftr" sz="quarter" idx="36"/>
          </p:nvPr>
        </p:nvSpPr>
        <p:spPr>
          <a:xfrm>
            <a:off x="2411967" y="6282000"/>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8917882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grafiks_7">
    <p:bg>
      <p:bgRef idx="1001">
        <a:schemeClr val="bg1"/>
      </p:bgRef>
    </p:bg>
    <p:spTree>
      <p:nvGrpSpPr>
        <p:cNvPr id="1" name=""/>
        <p:cNvGrpSpPr/>
        <p:nvPr/>
      </p:nvGrpSpPr>
      <p:grpSpPr>
        <a:xfrm>
          <a:off x="0" y="0"/>
          <a:ext cx="0" cy="0"/>
          <a:chOff x="0" y="0"/>
          <a:chExt cx="0" cy="0"/>
        </a:xfrm>
      </p:grpSpPr>
      <p:sp>
        <p:nvSpPr>
          <p:cNvPr id="7" name="Taisnstūris 6">
            <a:extLst>
              <a:ext uri="{FF2B5EF4-FFF2-40B4-BE49-F238E27FC236}">
                <a16:creationId xmlns:a16="http://schemas.microsoft.com/office/drawing/2014/main" id="{338BC1DF-2005-44C9-B19F-E48360515A75}"/>
              </a:ext>
            </a:extLst>
          </p:cNvPr>
          <p:cNvSpPr/>
          <p:nvPr userDrawn="1"/>
        </p:nvSpPr>
        <p:spPr>
          <a:xfrm>
            <a:off x="5331758" y="0"/>
            <a:ext cx="6860242" cy="6857998"/>
          </a:xfrm>
          <a:prstGeom prst="rect">
            <a:avLst/>
          </a:prstGeom>
          <a:gradFill>
            <a:gsLst>
              <a:gs pos="0">
                <a:schemeClr val="accent3"/>
              </a:gs>
              <a:gs pos="81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4" name="Grafika 13">
            <a:extLst>
              <a:ext uri="{FF2B5EF4-FFF2-40B4-BE49-F238E27FC236}">
                <a16:creationId xmlns:a16="http://schemas.microsoft.com/office/drawing/2014/main" id="{A259C3E0-9B81-47B1-8DAD-19219C71DDA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8" name="Slaida numura vietturis 7">
            <a:extLst>
              <a:ext uri="{FF2B5EF4-FFF2-40B4-BE49-F238E27FC236}">
                <a16:creationId xmlns:a16="http://schemas.microsoft.com/office/drawing/2014/main" id="{8A2E9A28-830F-4A93-A1C6-2F08A9353EC8}"/>
              </a:ext>
            </a:extLst>
          </p:cNvPr>
          <p:cNvSpPr>
            <a:spLocks noGrp="1"/>
          </p:cNvSpPr>
          <p:nvPr>
            <p:ph type="sldNum" sz="quarter" idx="31"/>
          </p:nvPr>
        </p:nvSpPr>
        <p:spPr>
          <a:xfrm>
            <a:off x="280799" y="6274800"/>
            <a:ext cx="469697"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842F2204-C1F6-4748-8BA0-FF659C88200B}"/>
              </a:ext>
            </a:extLst>
          </p:cNvPr>
          <p:cNvSpPr>
            <a:spLocks noGrp="1"/>
          </p:cNvSpPr>
          <p:nvPr>
            <p:ph type="body" sz="quarter" idx="34" hasCustomPrompt="1"/>
          </p:nvPr>
        </p:nvSpPr>
        <p:spPr>
          <a:xfrm>
            <a:off x="642749" y="3821305"/>
            <a:ext cx="3753995"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6" name="Taisnstūris 15">
            <a:extLst>
              <a:ext uri="{FF2B5EF4-FFF2-40B4-BE49-F238E27FC236}">
                <a16:creationId xmlns:a16="http://schemas.microsoft.com/office/drawing/2014/main" id="{7B7A4771-1AEC-49B8-B0F7-C0023DC85A9A}"/>
              </a:ext>
            </a:extLst>
          </p:cNvPr>
          <p:cNvSpPr/>
          <p:nvPr userDrawn="1"/>
        </p:nvSpPr>
        <p:spPr>
          <a:xfrm>
            <a:off x="4775886" y="764275"/>
            <a:ext cx="7416113" cy="5174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Diagrammas vietturis 4">
            <a:extLst>
              <a:ext uri="{FF2B5EF4-FFF2-40B4-BE49-F238E27FC236}">
                <a16:creationId xmlns:a16="http://schemas.microsoft.com/office/drawing/2014/main" id="{BFE8E626-59BA-4AE9-A2AA-547754649CBE}"/>
              </a:ext>
            </a:extLst>
          </p:cNvPr>
          <p:cNvSpPr>
            <a:spLocks noGrp="1"/>
          </p:cNvSpPr>
          <p:nvPr>
            <p:ph type="chart" sz="quarter" idx="30"/>
          </p:nvPr>
        </p:nvSpPr>
        <p:spPr>
          <a:xfrm>
            <a:off x="5342438" y="1136822"/>
            <a:ext cx="6283008" cy="4390853"/>
          </a:xfrm>
        </p:spPr>
        <p:txBody>
          <a:bodyPr/>
          <a:lstStyle>
            <a:lvl1pPr algn="ctr">
              <a:defRPr>
                <a:solidFill>
                  <a:schemeClr val="accent1">
                    <a:lumMod val="75000"/>
                  </a:schemeClr>
                </a:solidFill>
              </a:defRPr>
            </a:lvl1pPr>
          </a:lstStyle>
          <a:p>
            <a:endParaRPr lang="lv-LV"/>
          </a:p>
        </p:txBody>
      </p:sp>
      <p:sp>
        <p:nvSpPr>
          <p:cNvPr id="19" name="Taisnstūris 18">
            <a:extLst>
              <a:ext uri="{FF2B5EF4-FFF2-40B4-BE49-F238E27FC236}">
                <a16:creationId xmlns:a16="http://schemas.microsoft.com/office/drawing/2014/main" id="{4644D989-9E96-4932-9A35-D61423319DCB}"/>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ksta vietturis 2">
            <a:extLst>
              <a:ext uri="{FF2B5EF4-FFF2-40B4-BE49-F238E27FC236}">
                <a16:creationId xmlns:a16="http://schemas.microsoft.com/office/drawing/2014/main" id="{E6DC8E7A-FA15-4ECE-826E-3F341EE650B3}"/>
              </a:ext>
            </a:extLst>
          </p:cNvPr>
          <p:cNvSpPr>
            <a:spLocks noGrp="1"/>
          </p:cNvSpPr>
          <p:nvPr>
            <p:ph type="body" sz="quarter" idx="35" hasCustomPrompt="1"/>
          </p:nvPr>
        </p:nvSpPr>
        <p:spPr>
          <a:xfrm>
            <a:off x="5635125" y="6345238"/>
            <a:ext cx="4297914"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2" name="Virsraksts 1">
            <a:extLst>
              <a:ext uri="{FF2B5EF4-FFF2-40B4-BE49-F238E27FC236}">
                <a16:creationId xmlns:a16="http://schemas.microsoft.com/office/drawing/2014/main" id="{A8601C12-7634-9A90-2250-92B10226B284}"/>
              </a:ext>
            </a:extLst>
          </p:cNvPr>
          <p:cNvSpPr>
            <a:spLocks noGrp="1"/>
          </p:cNvSpPr>
          <p:nvPr>
            <p:ph type="title" hasCustomPrompt="1"/>
          </p:nvPr>
        </p:nvSpPr>
        <p:spPr>
          <a:xfrm>
            <a:off x="625140" y="767347"/>
            <a:ext cx="3782284" cy="2261974"/>
          </a:xfrm>
        </p:spPr>
        <p:txBody>
          <a:bodyPr anchor="t"/>
          <a:lstStyle>
            <a:lvl1pPr>
              <a:spcAft>
                <a:spcPts val="1000"/>
              </a:spcAft>
              <a:defRPr sz="2600"/>
            </a:lvl1pPr>
          </a:lstStyle>
          <a:p>
            <a:pPr lvl="0"/>
            <a:r>
              <a:rPr lang="lv-LV" dirty="0"/>
              <a:t>Atziņas teksts jeb globālas iezīme, kas novērojamas grafikā. Atkarībā no teksta apjoma, fonta izmērs 24-36pt. Šobrīd 26 </a:t>
            </a:r>
            <a:r>
              <a:rPr lang="lv-LV" dirty="0" err="1"/>
              <a:t>pt</a:t>
            </a:r>
            <a:r>
              <a:rPr lang="lv-LV" dirty="0"/>
              <a:t>.</a:t>
            </a:r>
          </a:p>
        </p:txBody>
      </p:sp>
      <p:sp>
        <p:nvSpPr>
          <p:cNvPr id="3" name="Kājenes vietturis 2">
            <a:extLst>
              <a:ext uri="{FF2B5EF4-FFF2-40B4-BE49-F238E27FC236}">
                <a16:creationId xmlns:a16="http://schemas.microsoft.com/office/drawing/2014/main" id="{58D81D45-4156-02C7-D77D-46141C2308BA}"/>
              </a:ext>
            </a:extLst>
          </p:cNvPr>
          <p:cNvSpPr>
            <a:spLocks noGrp="1"/>
          </p:cNvSpPr>
          <p:nvPr>
            <p:ph type="ftr" sz="quarter" idx="36"/>
          </p:nvPr>
        </p:nvSpPr>
        <p:spPr>
          <a:xfrm>
            <a:off x="2103424"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6628757"/>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 grafiks_7_gaišs">
    <p:bg>
      <p:bgRef idx="1001">
        <a:schemeClr val="bg2"/>
      </p:bgRef>
    </p:bg>
    <p:spTree>
      <p:nvGrpSpPr>
        <p:cNvPr id="1" name=""/>
        <p:cNvGrpSpPr/>
        <p:nvPr/>
      </p:nvGrpSpPr>
      <p:grpSpPr>
        <a:xfrm>
          <a:off x="0" y="0"/>
          <a:ext cx="0" cy="0"/>
          <a:chOff x="0" y="0"/>
          <a:chExt cx="0" cy="0"/>
        </a:xfrm>
      </p:grpSpPr>
      <p:sp>
        <p:nvSpPr>
          <p:cNvPr id="51" name="Taisnstūris 50">
            <a:extLst>
              <a:ext uri="{FF2B5EF4-FFF2-40B4-BE49-F238E27FC236}">
                <a16:creationId xmlns:a16="http://schemas.microsoft.com/office/drawing/2014/main" id="{C9DEA96D-0B47-46D8-A542-D3F2EA7100F8}"/>
              </a:ext>
            </a:extLst>
          </p:cNvPr>
          <p:cNvSpPr/>
          <p:nvPr userDrawn="1"/>
        </p:nvSpPr>
        <p:spPr>
          <a:xfrm>
            <a:off x="5331758" y="0"/>
            <a:ext cx="6860242" cy="6857998"/>
          </a:xfrm>
          <a:prstGeom prst="rect">
            <a:avLst/>
          </a:prstGeom>
          <a:gradFill>
            <a:gsLst>
              <a:gs pos="0">
                <a:schemeClr val="accent3"/>
              </a:gs>
              <a:gs pos="81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2" name="Taisnstūris 51">
            <a:extLst>
              <a:ext uri="{FF2B5EF4-FFF2-40B4-BE49-F238E27FC236}">
                <a16:creationId xmlns:a16="http://schemas.microsoft.com/office/drawing/2014/main" id="{9C67023C-1792-47F1-85D0-385702ACA8E7}"/>
              </a:ext>
            </a:extLst>
          </p:cNvPr>
          <p:cNvSpPr/>
          <p:nvPr userDrawn="1"/>
        </p:nvSpPr>
        <p:spPr>
          <a:xfrm>
            <a:off x="4775886" y="764275"/>
            <a:ext cx="7416113" cy="5174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3" name="Diagrammas vietturis 4">
            <a:extLst>
              <a:ext uri="{FF2B5EF4-FFF2-40B4-BE49-F238E27FC236}">
                <a16:creationId xmlns:a16="http://schemas.microsoft.com/office/drawing/2014/main" id="{38C10B5F-517E-4034-83AB-350E5C4F4B65}"/>
              </a:ext>
            </a:extLst>
          </p:cNvPr>
          <p:cNvSpPr>
            <a:spLocks noGrp="1"/>
          </p:cNvSpPr>
          <p:nvPr>
            <p:ph type="chart" sz="quarter" idx="30"/>
          </p:nvPr>
        </p:nvSpPr>
        <p:spPr>
          <a:xfrm>
            <a:off x="5342438" y="1136822"/>
            <a:ext cx="6283008" cy="4390853"/>
          </a:xfrm>
        </p:spPr>
        <p:txBody>
          <a:bodyPr/>
          <a:lstStyle>
            <a:lvl1pPr algn="ctr">
              <a:defRPr>
                <a:solidFill>
                  <a:schemeClr val="accent1">
                    <a:lumMod val="75000"/>
                  </a:schemeClr>
                </a:solidFill>
              </a:defRPr>
            </a:lvl1pPr>
          </a:lstStyle>
          <a:p>
            <a:endParaRPr lang="lv-LV"/>
          </a:p>
        </p:txBody>
      </p:sp>
      <p:pic>
        <p:nvPicPr>
          <p:cNvPr id="54" name="Grafika 53">
            <a:extLst>
              <a:ext uri="{FF2B5EF4-FFF2-40B4-BE49-F238E27FC236}">
                <a16:creationId xmlns:a16="http://schemas.microsoft.com/office/drawing/2014/main" id="{7769561C-ABBC-417D-A56F-7D36B569B3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55" name="Slaida numura vietturis 7">
            <a:extLst>
              <a:ext uri="{FF2B5EF4-FFF2-40B4-BE49-F238E27FC236}">
                <a16:creationId xmlns:a16="http://schemas.microsoft.com/office/drawing/2014/main" id="{AA878F10-3E85-48ED-B865-282640E2E3AF}"/>
              </a:ext>
            </a:extLst>
          </p:cNvPr>
          <p:cNvSpPr>
            <a:spLocks noGrp="1"/>
          </p:cNvSpPr>
          <p:nvPr>
            <p:ph type="sldNum" sz="quarter" idx="31"/>
          </p:nvPr>
        </p:nvSpPr>
        <p:spPr>
          <a:xfrm>
            <a:off x="280799" y="6274800"/>
            <a:ext cx="469697" cy="365125"/>
          </a:xfrm>
        </p:spPr>
        <p:txBody>
          <a:bodyPr/>
          <a:lstStyle>
            <a:lvl1pPr>
              <a:defRPr>
                <a:solidFill>
                  <a:schemeClr val="tx2"/>
                </a:solidFill>
              </a:defRPr>
            </a:lvl1pPr>
          </a:lstStyle>
          <a:p>
            <a:fld id="{996AB5CB-324E-4DF2-A5C1-250B3D34230D}" type="slidenum">
              <a:rPr lang="lv-LV" smtClean="0"/>
              <a:pPr/>
              <a:t>‹#›</a:t>
            </a:fld>
            <a:endParaRPr lang="lv-LV" dirty="0"/>
          </a:p>
        </p:txBody>
      </p:sp>
      <p:sp>
        <p:nvSpPr>
          <p:cNvPr id="57" name="Teksta vietturis 13">
            <a:extLst>
              <a:ext uri="{FF2B5EF4-FFF2-40B4-BE49-F238E27FC236}">
                <a16:creationId xmlns:a16="http://schemas.microsoft.com/office/drawing/2014/main" id="{8B1B7FEF-D8B8-4C15-80BC-1A763BB76BD7}"/>
              </a:ext>
            </a:extLst>
          </p:cNvPr>
          <p:cNvSpPr>
            <a:spLocks noGrp="1"/>
          </p:cNvSpPr>
          <p:nvPr>
            <p:ph type="body" sz="quarter" idx="34" hasCustomPrompt="1"/>
          </p:nvPr>
        </p:nvSpPr>
        <p:spPr>
          <a:xfrm>
            <a:off x="642749" y="3821305"/>
            <a:ext cx="3753995"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58" name="Taisnstūris 57">
            <a:extLst>
              <a:ext uri="{FF2B5EF4-FFF2-40B4-BE49-F238E27FC236}">
                <a16:creationId xmlns:a16="http://schemas.microsoft.com/office/drawing/2014/main" id="{56C2DCB7-E52B-4447-892A-273D116C060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9" name="Teksta vietturis 2">
            <a:extLst>
              <a:ext uri="{FF2B5EF4-FFF2-40B4-BE49-F238E27FC236}">
                <a16:creationId xmlns:a16="http://schemas.microsoft.com/office/drawing/2014/main" id="{D4C146E3-191B-4CE5-AB7D-57EC332D6702}"/>
              </a:ext>
            </a:extLst>
          </p:cNvPr>
          <p:cNvSpPr>
            <a:spLocks noGrp="1"/>
          </p:cNvSpPr>
          <p:nvPr>
            <p:ph type="body" sz="quarter" idx="35" hasCustomPrompt="1"/>
          </p:nvPr>
        </p:nvSpPr>
        <p:spPr>
          <a:xfrm>
            <a:off x="5631309" y="6345238"/>
            <a:ext cx="4114459" cy="207962"/>
          </a:xfrm>
        </p:spPr>
        <p:txBody>
          <a:bodyPr anchor="ctr"/>
          <a:lstStyle>
            <a:lvl1pPr algn="l">
              <a:defRPr sz="800">
                <a:solidFill>
                  <a:schemeClr val="bg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2" name="Virsraksts 1">
            <a:extLst>
              <a:ext uri="{FF2B5EF4-FFF2-40B4-BE49-F238E27FC236}">
                <a16:creationId xmlns:a16="http://schemas.microsoft.com/office/drawing/2014/main" id="{3CA37935-D4DE-3D7A-665F-24F2E236135C}"/>
              </a:ext>
            </a:extLst>
          </p:cNvPr>
          <p:cNvSpPr>
            <a:spLocks noGrp="1"/>
          </p:cNvSpPr>
          <p:nvPr>
            <p:ph type="title" hasCustomPrompt="1"/>
          </p:nvPr>
        </p:nvSpPr>
        <p:spPr>
          <a:xfrm>
            <a:off x="625140" y="767347"/>
            <a:ext cx="3782284" cy="2261974"/>
          </a:xfrm>
        </p:spPr>
        <p:txBody>
          <a:bodyPr anchor="t"/>
          <a:lstStyle>
            <a:lvl1pPr>
              <a:spcAft>
                <a:spcPts val="1000"/>
              </a:spcAft>
              <a:defRPr sz="2600"/>
            </a:lvl1pPr>
          </a:lstStyle>
          <a:p>
            <a:pPr lvl="0"/>
            <a:r>
              <a:rPr lang="lv-LV" dirty="0"/>
              <a:t>Atziņas teksts jeb globālas iezīme, kas novērojamas grafikā. Atkarībā no teksta apjoma, fonta izmērs 24-36pt. Šobrīd 26 </a:t>
            </a:r>
            <a:r>
              <a:rPr lang="lv-LV" dirty="0" err="1"/>
              <a:t>pt</a:t>
            </a:r>
            <a:r>
              <a:rPr lang="lv-LV" dirty="0"/>
              <a:t>.</a:t>
            </a:r>
          </a:p>
        </p:txBody>
      </p:sp>
      <p:sp>
        <p:nvSpPr>
          <p:cNvPr id="2" name="Kājenes vietturis 1">
            <a:extLst>
              <a:ext uri="{FF2B5EF4-FFF2-40B4-BE49-F238E27FC236}">
                <a16:creationId xmlns:a16="http://schemas.microsoft.com/office/drawing/2014/main" id="{423F34FA-64F8-7FEF-3162-703866281B5C}"/>
              </a:ext>
            </a:extLst>
          </p:cNvPr>
          <p:cNvSpPr>
            <a:spLocks noGrp="1"/>
          </p:cNvSpPr>
          <p:nvPr>
            <p:ph type="ftr" sz="quarter" idx="36"/>
          </p:nvPr>
        </p:nvSpPr>
        <p:spPr>
          <a:xfrm>
            <a:off x="2103424" y="6279925"/>
            <a:ext cx="2304000" cy="360000"/>
          </a:xfrm>
        </p:spPr>
        <p:txBody>
          <a:bodyPr/>
          <a:lstStyle>
            <a:lvl1pPr algn="r">
              <a:defRPr sz="900">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3165071"/>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grafiks_7_gaišs 2">
    <p:bg>
      <p:bgRef idx="1001">
        <a:schemeClr val="bg2"/>
      </p:bgRef>
    </p:bg>
    <p:spTree>
      <p:nvGrpSpPr>
        <p:cNvPr id="1" name=""/>
        <p:cNvGrpSpPr/>
        <p:nvPr/>
      </p:nvGrpSpPr>
      <p:grpSpPr>
        <a:xfrm>
          <a:off x="0" y="0"/>
          <a:ext cx="0" cy="0"/>
          <a:chOff x="0" y="0"/>
          <a:chExt cx="0" cy="0"/>
        </a:xfrm>
      </p:grpSpPr>
      <p:pic>
        <p:nvPicPr>
          <p:cNvPr id="17" name="Attēls 16" descr="Abstract background of dark mesh">
            <a:extLst>
              <a:ext uri="{FF2B5EF4-FFF2-40B4-BE49-F238E27FC236}">
                <a16:creationId xmlns:a16="http://schemas.microsoft.com/office/drawing/2014/main" id="{D763AADE-AF05-4233-AD1D-6F1EBFE592E1}"/>
              </a:ext>
            </a:extLst>
          </p:cNvPr>
          <p:cNvPicPr>
            <a:picLocks noChangeAspect="1"/>
          </p:cNvPicPr>
          <p:nvPr userDrawn="1"/>
        </p:nvPicPr>
        <p:blipFill rotWithShape="1">
          <a:blip r:embed="rId2" cstate="email">
            <a:alphaModFix amt="20000"/>
            <a:duotone>
              <a:schemeClr val="accent1">
                <a:shade val="45000"/>
                <a:satMod val="135000"/>
              </a:schemeClr>
              <a:prstClr val="white"/>
            </a:duotone>
            <a:extLst>
              <a:ext uri="{28A0092B-C50C-407E-A947-70E740481C1C}">
                <a14:useLocalDpi xmlns:a14="http://schemas.microsoft.com/office/drawing/2010/main"/>
              </a:ext>
            </a:extLst>
          </a:blip>
          <a:srcRect l="20156" r="23663"/>
          <a:stretch/>
        </p:blipFill>
        <p:spPr>
          <a:xfrm>
            <a:off x="5342438" y="0"/>
            <a:ext cx="6849562" cy="6858000"/>
          </a:xfrm>
          <a:prstGeom prst="rect">
            <a:avLst/>
          </a:prstGeom>
        </p:spPr>
      </p:pic>
      <p:pic>
        <p:nvPicPr>
          <p:cNvPr id="19" name="Grafika 18">
            <a:extLst>
              <a:ext uri="{FF2B5EF4-FFF2-40B4-BE49-F238E27FC236}">
                <a16:creationId xmlns:a16="http://schemas.microsoft.com/office/drawing/2014/main" id="{4765C21E-D1A7-4B5E-B422-78804EB437E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18802" y="6231672"/>
            <a:ext cx="1017867" cy="360000"/>
          </a:xfrm>
          <a:prstGeom prst="rect">
            <a:avLst/>
          </a:prstGeom>
        </p:spPr>
      </p:pic>
      <p:sp>
        <p:nvSpPr>
          <p:cNvPr id="2" name="Slaida numura vietturis 1">
            <a:extLst>
              <a:ext uri="{FF2B5EF4-FFF2-40B4-BE49-F238E27FC236}">
                <a16:creationId xmlns:a16="http://schemas.microsoft.com/office/drawing/2014/main" id="{824FB031-1351-47A6-B04B-B85F74E13895}"/>
              </a:ext>
            </a:extLst>
          </p:cNvPr>
          <p:cNvSpPr>
            <a:spLocks noGrp="1"/>
          </p:cNvSpPr>
          <p:nvPr>
            <p:ph type="sldNum" sz="quarter" idx="31"/>
          </p:nvPr>
        </p:nvSpPr>
        <p:spPr>
          <a:xfrm>
            <a:off x="280799" y="6274800"/>
            <a:ext cx="469697"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6" name="Taisnstūris 15">
            <a:extLst>
              <a:ext uri="{FF2B5EF4-FFF2-40B4-BE49-F238E27FC236}">
                <a16:creationId xmlns:a16="http://schemas.microsoft.com/office/drawing/2014/main" id="{706D831B-F77C-4E41-9068-BE615205C01A}"/>
              </a:ext>
            </a:extLst>
          </p:cNvPr>
          <p:cNvSpPr/>
          <p:nvPr userDrawn="1"/>
        </p:nvSpPr>
        <p:spPr>
          <a:xfrm>
            <a:off x="4775886" y="764275"/>
            <a:ext cx="7416113" cy="5174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Diagrammas vietturis 4">
            <a:extLst>
              <a:ext uri="{FF2B5EF4-FFF2-40B4-BE49-F238E27FC236}">
                <a16:creationId xmlns:a16="http://schemas.microsoft.com/office/drawing/2014/main" id="{275DB84F-8AE7-4790-B01F-AED60A895A2F}"/>
              </a:ext>
            </a:extLst>
          </p:cNvPr>
          <p:cNvSpPr>
            <a:spLocks noGrp="1"/>
          </p:cNvSpPr>
          <p:nvPr>
            <p:ph type="chart" sz="quarter" idx="30"/>
          </p:nvPr>
        </p:nvSpPr>
        <p:spPr>
          <a:xfrm>
            <a:off x="5342438" y="1136822"/>
            <a:ext cx="6283008" cy="4390853"/>
          </a:xfrm>
        </p:spPr>
        <p:txBody>
          <a:bodyPr/>
          <a:lstStyle>
            <a:lvl1pPr algn="ctr">
              <a:defRPr>
                <a:solidFill>
                  <a:schemeClr val="accent1">
                    <a:lumMod val="75000"/>
                  </a:schemeClr>
                </a:solidFill>
              </a:defRPr>
            </a:lvl1pPr>
          </a:lstStyle>
          <a:p>
            <a:endParaRPr lang="lv-LV" dirty="0"/>
          </a:p>
        </p:txBody>
      </p:sp>
      <p:sp>
        <p:nvSpPr>
          <p:cNvPr id="21" name="Teksta vietturis 13">
            <a:extLst>
              <a:ext uri="{FF2B5EF4-FFF2-40B4-BE49-F238E27FC236}">
                <a16:creationId xmlns:a16="http://schemas.microsoft.com/office/drawing/2014/main" id="{9536CEBA-13BA-45F7-ABDC-57754356F3CE}"/>
              </a:ext>
            </a:extLst>
          </p:cNvPr>
          <p:cNvSpPr>
            <a:spLocks noGrp="1"/>
          </p:cNvSpPr>
          <p:nvPr>
            <p:ph type="body" sz="quarter" idx="34" hasCustomPrompt="1"/>
          </p:nvPr>
        </p:nvSpPr>
        <p:spPr>
          <a:xfrm>
            <a:off x="642749" y="3821305"/>
            <a:ext cx="3753995"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4" name="Taisnstūris 13">
            <a:extLst>
              <a:ext uri="{FF2B5EF4-FFF2-40B4-BE49-F238E27FC236}">
                <a16:creationId xmlns:a16="http://schemas.microsoft.com/office/drawing/2014/main" id="{2385027D-138C-44DE-8A46-05F0B6E2F57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ksta vietturis 2">
            <a:extLst>
              <a:ext uri="{FF2B5EF4-FFF2-40B4-BE49-F238E27FC236}">
                <a16:creationId xmlns:a16="http://schemas.microsoft.com/office/drawing/2014/main" id="{988506F3-1A9B-4A61-B58F-F9D21737E273}"/>
              </a:ext>
            </a:extLst>
          </p:cNvPr>
          <p:cNvSpPr>
            <a:spLocks noGrp="1"/>
          </p:cNvSpPr>
          <p:nvPr>
            <p:ph type="body" sz="quarter" idx="35" hasCustomPrompt="1"/>
          </p:nvPr>
        </p:nvSpPr>
        <p:spPr>
          <a:xfrm>
            <a:off x="5613761" y="6345238"/>
            <a:ext cx="4114459"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1" name="Virsraksts 1">
            <a:extLst>
              <a:ext uri="{FF2B5EF4-FFF2-40B4-BE49-F238E27FC236}">
                <a16:creationId xmlns:a16="http://schemas.microsoft.com/office/drawing/2014/main" id="{EBD4C87E-FBE7-B512-F892-C8E06EA6D97A}"/>
              </a:ext>
            </a:extLst>
          </p:cNvPr>
          <p:cNvSpPr>
            <a:spLocks noGrp="1"/>
          </p:cNvSpPr>
          <p:nvPr>
            <p:ph type="title" hasCustomPrompt="1"/>
          </p:nvPr>
        </p:nvSpPr>
        <p:spPr>
          <a:xfrm>
            <a:off x="625140" y="767347"/>
            <a:ext cx="3782284" cy="2261974"/>
          </a:xfrm>
        </p:spPr>
        <p:txBody>
          <a:bodyPr anchor="t"/>
          <a:lstStyle>
            <a:lvl1pPr>
              <a:spcAft>
                <a:spcPts val="1000"/>
              </a:spcAft>
              <a:defRPr sz="2600"/>
            </a:lvl1pPr>
          </a:lstStyle>
          <a:p>
            <a:pPr lvl="0"/>
            <a:r>
              <a:rPr lang="lv-LV" dirty="0"/>
              <a:t>Atziņas teksts jeb globālas iezīme, kas novērojamas grafikā. Atkarībā no teksta apjoma, fonta izmērs 24-36pt. Šobrīd 26 </a:t>
            </a:r>
            <a:r>
              <a:rPr lang="lv-LV" dirty="0" err="1"/>
              <a:t>pt</a:t>
            </a:r>
            <a:r>
              <a:rPr lang="lv-LV" dirty="0"/>
              <a:t>.</a:t>
            </a:r>
          </a:p>
        </p:txBody>
      </p:sp>
      <p:sp>
        <p:nvSpPr>
          <p:cNvPr id="3" name="Kājenes vietturis 2">
            <a:extLst>
              <a:ext uri="{FF2B5EF4-FFF2-40B4-BE49-F238E27FC236}">
                <a16:creationId xmlns:a16="http://schemas.microsoft.com/office/drawing/2014/main" id="{AE4E7374-8A9F-A882-11EE-441AA19D596D}"/>
              </a:ext>
            </a:extLst>
          </p:cNvPr>
          <p:cNvSpPr>
            <a:spLocks noGrp="1"/>
          </p:cNvSpPr>
          <p:nvPr>
            <p:ph type="ftr" sz="quarter" idx="36"/>
          </p:nvPr>
        </p:nvSpPr>
        <p:spPr>
          <a:xfrm>
            <a:off x="2103424" y="6282000"/>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254714"/>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lielais grafik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10595" y="510595"/>
            <a:ext cx="1393725"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393723"/>
            <a:ext cx="12191999" cy="54642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46699" y="1656000"/>
            <a:ext cx="10883873" cy="457200"/>
          </a:xfrm>
        </p:spPr>
        <p:txBody>
          <a:bodyPr>
            <a:noAutofit/>
          </a:bodyPr>
          <a:lstStyle>
            <a:lvl1pPr algn="ctr">
              <a:spcBef>
                <a:spcPts val="0"/>
              </a:spcBef>
              <a:defRPr sz="1600" b="1">
                <a:solidFill>
                  <a:schemeClr val="bg1"/>
                </a:solidFill>
              </a:defRPr>
            </a:lvl1pPr>
          </a:lstStyle>
          <a:p>
            <a:pPr lvl="0"/>
            <a:r>
              <a:rPr lang="lv-LV" dirty="0"/>
              <a:t>Grafika virsraksts. Virsraksta teksta izmērs atkarīgs no teksta apjoma.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46699" y="2219633"/>
            <a:ext cx="10883873" cy="3846368"/>
          </a:xfrm>
        </p:spPr>
        <p:txBody>
          <a:bodyPr anchor="t"/>
          <a:lstStyle>
            <a:lvl1pPr algn="ctr">
              <a:defRPr>
                <a:solidFill>
                  <a:schemeClr val="bg1"/>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pic>
        <p:nvPicPr>
          <p:cNvPr id="12" name="Grafika 11">
            <a:extLst>
              <a:ext uri="{FF2B5EF4-FFF2-40B4-BE49-F238E27FC236}">
                <a16:creationId xmlns:a16="http://schemas.microsoft.com/office/drawing/2014/main" id="{3F486ACA-C5E2-4340-A61B-C236D03C2A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2">
            <a:extLst>
              <a:ext uri="{FF2B5EF4-FFF2-40B4-BE49-F238E27FC236}">
                <a16:creationId xmlns:a16="http://schemas.microsoft.com/office/drawing/2014/main" id="{4BB9826D-E498-43C0-B5D4-15637011E01D}"/>
              </a:ext>
            </a:extLst>
          </p:cNvPr>
          <p:cNvSpPr>
            <a:spLocks noGrp="1"/>
          </p:cNvSpPr>
          <p:nvPr>
            <p:ph type="body" sz="quarter" idx="36" hasCustomPrompt="1"/>
          </p:nvPr>
        </p:nvSpPr>
        <p:spPr>
          <a:xfrm>
            <a:off x="646699" y="6345238"/>
            <a:ext cx="316025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1" name="Virsraksts 4">
            <a:extLst>
              <a:ext uri="{FF2B5EF4-FFF2-40B4-BE49-F238E27FC236}">
                <a16:creationId xmlns:a16="http://schemas.microsoft.com/office/drawing/2014/main" id="{3A75B30E-8D66-E1E0-0ED6-6F4C721122B7}"/>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7CD49D47-8DFB-6FF8-5A2D-CF89716BC16F}"/>
              </a:ext>
            </a:extLst>
          </p:cNvPr>
          <p:cNvSpPr>
            <a:spLocks noGrp="1"/>
          </p:cNvSpPr>
          <p:nvPr>
            <p:ph type="ftr" sz="quarter" idx="37"/>
          </p:nvPr>
        </p:nvSpPr>
        <p:spPr>
          <a:xfrm>
            <a:off x="4944000" y="6282000"/>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4770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lielais grafik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10595" y="510595"/>
            <a:ext cx="1393725"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393723"/>
            <a:ext cx="12191999" cy="54642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46699" y="1656000"/>
            <a:ext cx="10883873" cy="457200"/>
          </a:xfrm>
        </p:spPr>
        <p:txBody>
          <a:bodyPr>
            <a:noAutofit/>
          </a:bodyPr>
          <a:lstStyle>
            <a:lvl1pPr algn="ctr">
              <a:spcBef>
                <a:spcPts val="0"/>
              </a:spcBef>
              <a:defRPr sz="1600" b="1">
                <a:solidFill>
                  <a:schemeClr val="tx2"/>
                </a:solidFill>
              </a:defRPr>
            </a:lvl1pPr>
          </a:lstStyle>
          <a:p>
            <a:pPr lvl="0"/>
            <a:r>
              <a:rPr lang="lv-LV" dirty="0"/>
              <a:t>Grafika virsraksts. Virsraksta teksta izmērs atkarīgs no teksta apjoma.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46699" y="2219633"/>
            <a:ext cx="10883873" cy="3846368"/>
          </a:xfrm>
        </p:spPr>
        <p:txBody>
          <a:bodyPr anchor="t"/>
          <a:lstStyle>
            <a:lvl1pPr algn="ctr">
              <a:defRPr>
                <a:solidFill>
                  <a:schemeClr val="tx2"/>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pic>
        <p:nvPicPr>
          <p:cNvPr id="12" name="Grafika 11">
            <a:extLst>
              <a:ext uri="{FF2B5EF4-FFF2-40B4-BE49-F238E27FC236}">
                <a16:creationId xmlns:a16="http://schemas.microsoft.com/office/drawing/2014/main" id="{3F486ACA-C5E2-4340-A61B-C236D03C2A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2">
            <a:extLst>
              <a:ext uri="{FF2B5EF4-FFF2-40B4-BE49-F238E27FC236}">
                <a16:creationId xmlns:a16="http://schemas.microsoft.com/office/drawing/2014/main" id="{4BB9826D-E498-43C0-B5D4-15637011E01D}"/>
              </a:ext>
            </a:extLst>
          </p:cNvPr>
          <p:cNvSpPr>
            <a:spLocks noGrp="1"/>
          </p:cNvSpPr>
          <p:nvPr>
            <p:ph type="body" sz="quarter" idx="36" hasCustomPrompt="1"/>
          </p:nvPr>
        </p:nvSpPr>
        <p:spPr>
          <a:xfrm>
            <a:off x="646699" y="6353381"/>
            <a:ext cx="316025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1" name="Virsraksts 4">
            <a:extLst>
              <a:ext uri="{FF2B5EF4-FFF2-40B4-BE49-F238E27FC236}">
                <a16:creationId xmlns:a16="http://schemas.microsoft.com/office/drawing/2014/main" id="{3A75B30E-8D66-E1E0-0ED6-6F4C721122B7}"/>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7CD49D47-8DFB-6FF8-5A2D-CF89716BC16F}"/>
              </a:ext>
            </a:extLst>
          </p:cNvPr>
          <p:cNvSpPr>
            <a:spLocks noGrp="1"/>
          </p:cNvSpPr>
          <p:nvPr>
            <p:ph type="ftr" sz="quarter" idx="37"/>
          </p:nvPr>
        </p:nvSpPr>
        <p:spPr>
          <a:xfrm>
            <a:off x="4944000" y="6282000"/>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901783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grafiki_teksts">
    <p:bg>
      <p:bgRef idx="1001">
        <a:schemeClr val="bg1"/>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6488265" y="0"/>
            <a:ext cx="5703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039480" y="716043"/>
            <a:ext cx="4680815" cy="2448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6951913" y="6345238"/>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933537" y="378026"/>
            <a:ext cx="4892703" cy="306752"/>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179314" cy="1907813"/>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5" y="3070225"/>
            <a:ext cx="5178922" cy="2717800"/>
          </a:xfrm>
        </p:spPr>
        <p:txBody>
          <a:bodyPr/>
          <a:lstStyle>
            <a:lvl1pPr>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Diagrammas vietturis 8">
            <a:extLst>
              <a:ext uri="{FF2B5EF4-FFF2-40B4-BE49-F238E27FC236}">
                <a16:creationId xmlns:a16="http://schemas.microsoft.com/office/drawing/2014/main" id="{C9BC890C-E129-1CDF-4B28-9AC492DD8605}"/>
              </a:ext>
            </a:extLst>
          </p:cNvPr>
          <p:cNvSpPr>
            <a:spLocks noGrp="1"/>
          </p:cNvSpPr>
          <p:nvPr>
            <p:ph type="chart" sz="quarter" idx="38" hasCustomPrompt="1"/>
          </p:nvPr>
        </p:nvSpPr>
        <p:spPr>
          <a:xfrm>
            <a:off x="7057856" y="3708109"/>
            <a:ext cx="4680815" cy="2448000"/>
          </a:xfrm>
        </p:spPr>
        <p:txBody>
          <a:bodyPr anchor="t"/>
          <a:lstStyle>
            <a:lvl1pPr algn="ctr">
              <a:defRPr>
                <a:solidFill>
                  <a:schemeClr val="accent1">
                    <a:lumMod val="75000"/>
                  </a:schemeClr>
                </a:solidFill>
              </a:defRPr>
            </a:lvl1pPr>
          </a:lstStyle>
          <a:p>
            <a:r>
              <a:rPr lang="lv-LV" dirty="0"/>
              <a:t>Grafiks</a:t>
            </a:r>
          </a:p>
        </p:txBody>
      </p:sp>
      <p:sp>
        <p:nvSpPr>
          <p:cNvPr id="16" name="Teksta vietturis 13">
            <a:extLst>
              <a:ext uri="{FF2B5EF4-FFF2-40B4-BE49-F238E27FC236}">
                <a16:creationId xmlns:a16="http://schemas.microsoft.com/office/drawing/2014/main" id="{D6212075-8EA2-5BF3-9359-0E8AB397CEAC}"/>
              </a:ext>
            </a:extLst>
          </p:cNvPr>
          <p:cNvSpPr>
            <a:spLocks noGrp="1"/>
          </p:cNvSpPr>
          <p:nvPr>
            <p:ph type="body" sz="quarter" idx="39" hasCustomPrompt="1"/>
          </p:nvPr>
        </p:nvSpPr>
        <p:spPr>
          <a:xfrm>
            <a:off x="6951913" y="3363439"/>
            <a:ext cx="4892703" cy="306753"/>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pic>
        <p:nvPicPr>
          <p:cNvPr id="19" name="Grafika 18">
            <a:extLst>
              <a:ext uri="{FF2B5EF4-FFF2-40B4-BE49-F238E27FC236}">
                <a16:creationId xmlns:a16="http://schemas.microsoft.com/office/drawing/2014/main" id="{697BB5DD-E1AB-25AD-37BD-07FD0372E9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0324" y="6230134"/>
            <a:ext cx="1017869" cy="360000"/>
          </a:xfrm>
          <a:prstGeom prst="rect">
            <a:avLst/>
          </a:prstGeom>
        </p:spPr>
      </p:pic>
    </p:spTree>
    <p:extLst>
      <p:ext uri="{BB962C8B-B14F-4D97-AF65-F5344CB8AC3E}">
        <p14:creationId xmlns:p14="http://schemas.microsoft.com/office/powerpoint/2010/main" val="537412736"/>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grafii_teksts_gaišs">
    <p:bg>
      <p:bgRef idx="1001">
        <a:schemeClr val="bg2"/>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6488265" y="0"/>
            <a:ext cx="5703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6951913" y="6348962"/>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808085"/>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4" name="Grafika 13">
            <a:extLst>
              <a:ext uri="{FF2B5EF4-FFF2-40B4-BE49-F238E27FC236}">
                <a16:creationId xmlns:a16="http://schemas.microsoft.com/office/drawing/2014/main" id="{F3AC94FF-7A89-D8C8-42A8-5099BEEDA5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81765" y="6231672"/>
            <a:ext cx="1017867" cy="360000"/>
          </a:xfrm>
          <a:prstGeom prst="rect">
            <a:avLst/>
          </a:prstGeom>
        </p:spPr>
      </p:pic>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179314" cy="1907813"/>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5" y="3070225"/>
            <a:ext cx="5178922" cy="2717800"/>
          </a:xfrm>
        </p:spPr>
        <p:txBody>
          <a:bodyPr/>
          <a:lstStyle>
            <a:lvl1pPr>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Diagrammas vietturis 8">
            <a:extLst>
              <a:ext uri="{FF2B5EF4-FFF2-40B4-BE49-F238E27FC236}">
                <a16:creationId xmlns:a16="http://schemas.microsoft.com/office/drawing/2014/main" id="{9867B8BC-EFE4-DB00-22FD-5CEBB6AEFB67}"/>
              </a:ext>
            </a:extLst>
          </p:cNvPr>
          <p:cNvSpPr>
            <a:spLocks noGrp="1"/>
          </p:cNvSpPr>
          <p:nvPr>
            <p:ph type="chart" sz="quarter" idx="31" hasCustomPrompt="1"/>
          </p:nvPr>
        </p:nvSpPr>
        <p:spPr>
          <a:xfrm>
            <a:off x="7039480" y="716043"/>
            <a:ext cx="4680815" cy="2448000"/>
          </a:xfrm>
        </p:spPr>
        <p:txBody>
          <a:bodyPr anchor="t"/>
          <a:lstStyle>
            <a:lvl1pPr algn="ctr">
              <a:defRPr>
                <a:solidFill>
                  <a:schemeClr val="accent1">
                    <a:lumMod val="75000"/>
                  </a:schemeClr>
                </a:solidFill>
              </a:defRPr>
            </a:lvl1pPr>
          </a:lstStyle>
          <a:p>
            <a:r>
              <a:rPr lang="lv-LV" dirty="0"/>
              <a:t>Grafiks</a:t>
            </a:r>
          </a:p>
        </p:txBody>
      </p:sp>
      <p:sp>
        <p:nvSpPr>
          <p:cNvPr id="22" name="Teksta vietturis 13">
            <a:extLst>
              <a:ext uri="{FF2B5EF4-FFF2-40B4-BE49-F238E27FC236}">
                <a16:creationId xmlns:a16="http://schemas.microsoft.com/office/drawing/2014/main" id="{6CEB5EFF-D5A1-6E03-C66B-5E94B0C49F11}"/>
              </a:ext>
            </a:extLst>
          </p:cNvPr>
          <p:cNvSpPr>
            <a:spLocks noGrp="1"/>
          </p:cNvSpPr>
          <p:nvPr>
            <p:ph type="body" sz="quarter" idx="29" hasCustomPrompt="1"/>
          </p:nvPr>
        </p:nvSpPr>
        <p:spPr>
          <a:xfrm>
            <a:off x="6933537" y="378026"/>
            <a:ext cx="4892703" cy="306752"/>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sp>
        <p:nvSpPr>
          <p:cNvPr id="23" name="Diagrammas vietturis 8">
            <a:extLst>
              <a:ext uri="{FF2B5EF4-FFF2-40B4-BE49-F238E27FC236}">
                <a16:creationId xmlns:a16="http://schemas.microsoft.com/office/drawing/2014/main" id="{FD102D0D-B3CB-ED13-244B-11AC252917B7}"/>
              </a:ext>
            </a:extLst>
          </p:cNvPr>
          <p:cNvSpPr>
            <a:spLocks noGrp="1"/>
          </p:cNvSpPr>
          <p:nvPr>
            <p:ph type="chart" sz="quarter" idx="38" hasCustomPrompt="1"/>
          </p:nvPr>
        </p:nvSpPr>
        <p:spPr>
          <a:xfrm>
            <a:off x="7057856" y="3708109"/>
            <a:ext cx="4680815" cy="2448000"/>
          </a:xfrm>
        </p:spPr>
        <p:txBody>
          <a:bodyPr anchor="t"/>
          <a:lstStyle>
            <a:lvl1pPr algn="ctr">
              <a:defRPr>
                <a:solidFill>
                  <a:schemeClr val="accent1">
                    <a:lumMod val="75000"/>
                  </a:schemeClr>
                </a:solidFill>
              </a:defRPr>
            </a:lvl1pPr>
          </a:lstStyle>
          <a:p>
            <a:r>
              <a:rPr lang="lv-LV" dirty="0"/>
              <a:t>Grafiks</a:t>
            </a:r>
          </a:p>
        </p:txBody>
      </p:sp>
      <p:sp>
        <p:nvSpPr>
          <p:cNvPr id="24" name="Teksta vietturis 13">
            <a:extLst>
              <a:ext uri="{FF2B5EF4-FFF2-40B4-BE49-F238E27FC236}">
                <a16:creationId xmlns:a16="http://schemas.microsoft.com/office/drawing/2014/main" id="{CF34E264-B772-C1AD-F2E6-78C506FE5A21}"/>
              </a:ext>
            </a:extLst>
          </p:cNvPr>
          <p:cNvSpPr>
            <a:spLocks noGrp="1"/>
          </p:cNvSpPr>
          <p:nvPr>
            <p:ph type="body" sz="quarter" idx="39" hasCustomPrompt="1"/>
          </p:nvPr>
        </p:nvSpPr>
        <p:spPr>
          <a:xfrm>
            <a:off x="6951913" y="3363439"/>
            <a:ext cx="4892703" cy="306753"/>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spTree>
    <p:extLst>
      <p:ext uri="{BB962C8B-B14F-4D97-AF65-F5344CB8AC3E}">
        <p14:creationId xmlns:p14="http://schemas.microsoft.com/office/powerpoint/2010/main" val="3215562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daļu slaids_2">
    <p:bg>
      <p:bgRef idx="1001">
        <a:schemeClr val="bg1"/>
      </p:bgRef>
    </p:bg>
    <p:spTree>
      <p:nvGrpSpPr>
        <p:cNvPr id="1" name=""/>
        <p:cNvGrpSpPr/>
        <p:nvPr/>
      </p:nvGrpSpPr>
      <p:grpSpPr>
        <a:xfrm>
          <a:off x="0" y="0"/>
          <a:ext cx="0" cy="0"/>
          <a:chOff x="0" y="0"/>
          <a:chExt cx="0" cy="0"/>
        </a:xfrm>
      </p:grpSpPr>
      <p:sp>
        <p:nvSpPr>
          <p:cNvPr id="4" name="Attēla vietturis 3">
            <a:extLst>
              <a:ext uri="{FF2B5EF4-FFF2-40B4-BE49-F238E27FC236}">
                <a16:creationId xmlns:a16="http://schemas.microsoft.com/office/drawing/2014/main" id="{94FA05F5-4513-4C4D-BE68-14A951826E33}"/>
              </a:ext>
            </a:extLst>
          </p:cNvPr>
          <p:cNvSpPr>
            <a:spLocks noGrp="1"/>
          </p:cNvSpPr>
          <p:nvPr>
            <p:ph type="pic" sz="quarter" idx="17"/>
          </p:nvPr>
        </p:nvSpPr>
        <p:spPr>
          <a:xfrm>
            <a:off x="0" y="3049588"/>
            <a:ext cx="12192000" cy="3808412"/>
          </a:xfrm>
        </p:spPr>
        <p:txBody>
          <a:bodyP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1138165"/>
            <a:ext cx="9144000" cy="1351711"/>
          </a:xfrm>
        </p:spPr>
        <p:txBody>
          <a:bodyPr anchor="ctr">
            <a:noAutofit/>
          </a:bodyPr>
          <a:lstStyle>
            <a:lvl1pPr algn="ctr">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rgbClr val="48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ksta vietturis 2">
            <a:extLst>
              <a:ext uri="{FF2B5EF4-FFF2-40B4-BE49-F238E27FC236}">
                <a16:creationId xmlns:a16="http://schemas.microsoft.com/office/drawing/2014/main" id="{94A0B9D4-0678-4245-B15F-F6AD87863F10}"/>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A1E30478-B3DB-B3DA-ABD4-D2B932DBEFB1}"/>
              </a:ext>
            </a:extLst>
          </p:cNvPr>
          <p:cNvSpPr>
            <a:spLocks noGrp="1"/>
          </p:cNvSpPr>
          <p:nvPr>
            <p:ph type="ftr" sz="quarter" idx="18"/>
          </p:nvPr>
        </p:nvSpPr>
        <p:spPr>
          <a:ln>
            <a:solidFill>
              <a:schemeClr val="tx1"/>
            </a:solidFill>
          </a:ln>
        </p:spPr>
        <p:txBody>
          <a:body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5333085"/>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grafiki_plaš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7" name="Grafika 16">
            <a:extLst>
              <a:ext uri="{FF2B5EF4-FFF2-40B4-BE49-F238E27FC236}">
                <a16:creationId xmlns:a16="http://schemas.microsoft.com/office/drawing/2014/main" id="{36C9C872-8B56-EC42-E6EE-34DEBAA485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1595240770"/>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grafiki_plaš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7" name="Grafika 16">
            <a:extLst>
              <a:ext uri="{FF2B5EF4-FFF2-40B4-BE49-F238E27FC236}">
                <a16:creationId xmlns:a16="http://schemas.microsoft.com/office/drawing/2014/main" id="{54EF53AF-5CD9-B0A4-2F7C-9B073D17F1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10111241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grafik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46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8" name="Grafika 17">
            <a:extLst>
              <a:ext uri="{FF2B5EF4-FFF2-40B4-BE49-F238E27FC236}">
                <a16:creationId xmlns:a16="http://schemas.microsoft.com/office/drawing/2014/main" id="{992764C2-3AB1-0F2F-FF86-E97E46E589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3286862813"/>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grafik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46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7" name="Grafika 16">
            <a:extLst>
              <a:ext uri="{FF2B5EF4-FFF2-40B4-BE49-F238E27FC236}">
                <a16:creationId xmlns:a16="http://schemas.microsoft.com/office/drawing/2014/main" id="{54EF53AF-5CD9-B0A4-2F7C-9B073D17F1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272375014"/>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grafik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4"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4"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4296000"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4296000"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4">
            <a:extLst>
              <a:ext uri="{FF2B5EF4-FFF2-40B4-BE49-F238E27FC236}">
                <a16:creationId xmlns:a16="http://schemas.microsoft.com/office/drawing/2014/main" id="{F9A9A220-5DC3-1BC3-5C77-DAE98BF93F20}"/>
              </a:ext>
            </a:extLst>
          </p:cNvPr>
          <p:cNvSpPr>
            <a:spLocks noGrp="1"/>
          </p:cNvSpPr>
          <p:nvPr>
            <p:ph type="body" sz="quarter" idx="38" hasCustomPrompt="1"/>
          </p:nvPr>
        </p:nvSpPr>
        <p:spPr>
          <a:xfrm>
            <a:off x="8219466"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8" name="Diagrammas vietturis 8">
            <a:extLst>
              <a:ext uri="{FF2B5EF4-FFF2-40B4-BE49-F238E27FC236}">
                <a16:creationId xmlns:a16="http://schemas.microsoft.com/office/drawing/2014/main" id="{7CA4B60A-8587-D7B5-3AAB-864C430108C5}"/>
              </a:ext>
            </a:extLst>
          </p:cNvPr>
          <p:cNvSpPr>
            <a:spLocks noGrp="1"/>
          </p:cNvSpPr>
          <p:nvPr>
            <p:ph type="chart" sz="quarter" idx="39" hasCustomPrompt="1"/>
          </p:nvPr>
        </p:nvSpPr>
        <p:spPr>
          <a:xfrm>
            <a:off x="8219466"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pic>
        <p:nvPicPr>
          <p:cNvPr id="20" name="Grafika 19">
            <a:extLst>
              <a:ext uri="{FF2B5EF4-FFF2-40B4-BE49-F238E27FC236}">
                <a16:creationId xmlns:a16="http://schemas.microsoft.com/office/drawing/2014/main" id="{BD0AA9C2-BDC7-562B-6CB1-647196A120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3917775108"/>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grafik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4"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4"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4296000"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4296000"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4">
            <a:extLst>
              <a:ext uri="{FF2B5EF4-FFF2-40B4-BE49-F238E27FC236}">
                <a16:creationId xmlns:a16="http://schemas.microsoft.com/office/drawing/2014/main" id="{F9A9A220-5DC3-1BC3-5C77-DAE98BF93F20}"/>
              </a:ext>
            </a:extLst>
          </p:cNvPr>
          <p:cNvSpPr>
            <a:spLocks noGrp="1"/>
          </p:cNvSpPr>
          <p:nvPr>
            <p:ph type="body" sz="quarter" idx="38" hasCustomPrompt="1"/>
          </p:nvPr>
        </p:nvSpPr>
        <p:spPr>
          <a:xfrm>
            <a:off x="8219466"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8" name="Diagrammas vietturis 8">
            <a:extLst>
              <a:ext uri="{FF2B5EF4-FFF2-40B4-BE49-F238E27FC236}">
                <a16:creationId xmlns:a16="http://schemas.microsoft.com/office/drawing/2014/main" id="{7CA4B60A-8587-D7B5-3AAB-864C430108C5}"/>
              </a:ext>
            </a:extLst>
          </p:cNvPr>
          <p:cNvSpPr>
            <a:spLocks noGrp="1"/>
          </p:cNvSpPr>
          <p:nvPr>
            <p:ph type="chart" sz="quarter" idx="39" hasCustomPrompt="1"/>
          </p:nvPr>
        </p:nvSpPr>
        <p:spPr>
          <a:xfrm>
            <a:off x="8219466"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pic>
        <p:nvPicPr>
          <p:cNvPr id="20" name="Grafika 19">
            <a:extLst>
              <a:ext uri="{FF2B5EF4-FFF2-40B4-BE49-F238E27FC236}">
                <a16:creationId xmlns:a16="http://schemas.microsoft.com/office/drawing/2014/main" id="{BD0AA9C2-BDC7-562B-6CB1-647196A120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2841066424"/>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diagrammas">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1800001"/>
            <a:ext cx="12192000" cy="50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8000" y="324000"/>
            <a:ext cx="10895256" cy="1160060"/>
          </a:xfrm>
        </p:spPr>
        <p:txBody>
          <a:bodyPr anchor="ctr">
            <a:noAutofit/>
          </a:bodyPr>
          <a:lstStyle>
            <a:lvl1pPr algn="l">
              <a:lnSpc>
                <a:spcPct val="100000"/>
              </a:lnSpc>
              <a:defRPr sz="3600">
                <a:solidFill>
                  <a:schemeClr val="tx1"/>
                </a:solidFill>
              </a:defRPr>
            </a:lvl1pPr>
          </a:lstStyle>
          <a:p>
            <a:r>
              <a:rPr lang="lv-LV" dirty="0"/>
              <a:t>Slaida nosaukums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713734" y="713734"/>
            <a:ext cx="1800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bg1"/>
                </a:solidFill>
              </a:defRPr>
            </a:lvl1pPr>
          </a:lstStyle>
          <a:p>
            <a:fld id="{712B737D-8E28-4713-A82C-8BA69049BAD4}" type="slidenum">
              <a:rPr lang="lv-LV" smtClean="0"/>
              <a:pPr/>
              <a:t>‹#›</a:t>
            </a:fld>
            <a:endParaRPr lang="lv-LV"/>
          </a:p>
        </p:txBody>
      </p:sp>
      <p:sp>
        <p:nvSpPr>
          <p:cNvPr id="7" name="Diagrammas vietturis 6">
            <a:extLst>
              <a:ext uri="{FF2B5EF4-FFF2-40B4-BE49-F238E27FC236}">
                <a16:creationId xmlns:a16="http://schemas.microsoft.com/office/drawing/2014/main" id="{CADA48F4-10BC-4A3E-A31B-072C017295C1}"/>
              </a:ext>
            </a:extLst>
          </p:cNvPr>
          <p:cNvSpPr>
            <a:spLocks noGrp="1"/>
          </p:cNvSpPr>
          <p:nvPr>
            <p:ph type="chart" sz="quarter" idx="34"/>
          </p:nvPr>
        </p:nvSpPr>
        <p:spPr>
          <a:xfrm>
            <a:off x="1162952" y="2194128"/>
            <a:ext cx="2263775" cy="2263775"/>
          </a:xfrm>
        </p:spPr>
        <p:txBody>
          <a:bodyPr/>
          <a:lstStyle>
            <a:lvl1pPr algn="ctr">
              <a:defRPr>
                <a:solidFill>
                  <a:schemeClr val="accent1">
                    <a:lumMod val="75000"/>
                  </a:schemeClr>
                </a:solidFill>
              </a:defRPr>
            </a:lvl1pPr>
          </a:lstStyle>
          <a:p>
            <a:endParaRPr lang="lv-LV"/>
          </a:p>
        </p:txBody>
      </p:sp>
      <p:sp>
        <p:nvSpPr>
          <p:cNvPr id="28" name="Diagrammas vietturis 6">
            <a:extLst>
              <a:ext uri="{FF2B5EF4-FFF2-40B4-BE49-F238E27FC236}">
                <a16:creationId xmlns:a16="http://schemas.microsoft.com/office/drawing/2014/main" id="{F1FE343D-BD62-4C87-ADFF-2B43AD9E74A9}"/>
              </a:ext>
            </a:extLst>
          </p:cNvPr>
          <p:cNvSpPr>
            <a:spLocks noGrp="1"/>
          </p:cNvSpPr>
          <p:nvPr>
            <p:ph type="chart" sz="quarter" idx="35"/>
          </p:nvPr>
        </p:nvSpPr>
        <p:spPr>
          <a:xfrm>
            <a:off x="4964111" y="2201181"/>
            <a:ext cx="2263775" cy="2263775"/>
          </a:xfrm>
        </p:spPr>
        <p:txBody>
          <a:bodyPr/>
          <a:lstStyle>
            <a:lvl1pPr algn="ctr">
              <a:defRPr>
                <a:solidFill>
                  <a:schemeClr val="accent1">
                    <a:lumMod val="75000"/>
                  </a:schemeClr>
                </a:solidFill>
              </a:defRPr>
            </a:lvl1pPr>
          </a:lstStyle>
          <a:p>
            <a:endParaRPr lang="lv-LV"/>
          </a:p>
        </p:txBody>
      </p:sp>
      <p:sp>
        <p:nvSpPr>
          <p:cNvPr id="29" name="Diagrammas vietturis 6">
            <a:extLst>
              <a:ext uri="{FF2B5EF4-FFF2-40B4-BE49-F238E27FC236}">
                <a16:creationId xmlns:a16="http://schemas.microsoft.com/office/drawing/2014/main" id="{D54269A1-1455-4CF7-BFC5-2C69B086CB01}"/>
              </a:ext>
            </a:extLst>
          </p:cNvPr>
          <p:cNvSpPr>
            <a:spLocks noGrp="1"/>
          </p:cNvSpPr>
          <p:nvPr>
            <p:ph type="chart" sz="quarter" idx="36"/>
          </p:nvPr>
        </p:nvSpPr>
        <p:spPr>
          <a:xfrm>
            <a:off x="8765273" y="2194128"/>
            <a:ext cx="2263775" cy="2263775"/>
          </a:xfrm>
        </p:spPr>
        <p:txBody>
          <a:bodyPr/>
          <a:lstStyle>
            <a:lvl1pPr algn="ctr">
              <a:defRPr>
                <a:solidFill>
                  <a:schemeClr val="accent1">
                    <a:lumMod val="75000"/>
                  </a:schemeClr>
                </a:solidFill>
              </a:defRPr>
            </a:lvl1pPr>
          </a:lstStyle>
          <a:p>
            <a:endParaRPr lang="lv-LV"/>
          </a:p>
        </p:txBody>
      </p:sp>
      <p:sp>
        <p:nvSpPr>
          <p:cNvPr id="21" name="Teksta vietturis 20">
            <a:extLst>
              <a:ext uri="{FF2B5EF4-FFF2-40B4-BE49-F238E27FC236}">
                <a16:creationId xmlns:a16="http://schemas.microsoft.com/office/drawing/2014/main" id="{06E4E967-BDE3-42FB-88C9-D036AABF0B44}"/>
              </a:ext>
            </a:extLst>
          </p:cNvPr>
          <p:cNvSpPr>
            <a:spLocks noGrp="1"/>
          </p:cNvSpPr>
          <p:nvPr>
            <p:ph type="body" sz="quarter" idx="37"/>
          </p:nvPr>
        </p:nvSpPr>
        <p:spPr>
          <a:xfrm>
            <a:off x="759727"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0" name="Teksta vietturis 20">
            <a:extLst>
              <a:ext uri="{FF2B5EF4-FFF2-40B4-BE49-F238E27FC236}">
                <a16:creationId xmlns:a16="http://schemas.microsoft.com/office/drawing/2014/main" id="{DB1224CD-0C35-4F5C-9401-14A16B9A6A39}"/>
              </a:ext>
            </a:extLst>
          </p:cNvPr>
          <p:cNvSpPr>
            <a:spLocks noGrp="1"/>
          </p:cNvSpPr>
          <p:nvPr>
            <p:ph type="body" sz="quarter" idx="38"/>
          </p:nvPr>
        </p:nvSpPr>
        <p:spPr>
          <a:xfrm>
            <a:off x="4560885" y="5023248"/>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1" name="Teksta vietturis 20">
            <a:extLst>
              <a:ext uri="{FF2B5EF4-FFF2-40B4-BE49-F238E27FC236}">
                <a16:creationId xmlns:a16="http://schemas.microsoft.com/office/drawing/2014/main" id="{70D3C581-FC3D-43E5-84D0-47ADFE9F8FC0}"/>
              </a:ext>
            </a:extLst>
          </p:cNvPr>
          <p:cNvSpPr>
            <a:spLocks noGrp="1"/>
          </p:cNvSpPr>
          <p:nvPr>
            <p:ph type="body" sz="quarter" idx="39"/>
          </p:nvPr>
        </p:nvSpPr>
        <p:spPr>
          <a:xfrm>
            <a:off x="8362048"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2" name="Teksta vietturis 20">
            <a:extLst>
              <a:ext uri="{FF2B5EF4-FFF2-40B4-BE49-F238E27FC236}">
                <a16:creationId xmlns:a16="http://schemas.microsoft.com/office/drawing/2014/main" id="{134BC696-63AB-488C-B344-AA7FF8685D3A}"/>
              </a:ext>
            </a:extLst>
          </p:cNvPr>
          <p:cNvSpPr>
            <a:spLocks noGrp="1"/>
          </p:cNvSpPr>
          <p:nvPr>
            <p:ph type="body" sz="quarter" idx="40" hasCustomPrompt="1"/>
          </p:nvPr>
        </p:nvSpPr>
        <p:spPr>
          <a:xfrm>
            <a:off x="761999"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3" name="Teksta vietturis 20">
            <a:extLst>
              <a:ext uri="{FF2B5EF4-FFF2-40B4-BE49-F238E27FC236}">
                <a16:creationId xmlns:a16="http://schemas.microsoft.com/office/drawing/2014/main" id="{98037AC3-C53F-42D7-9D6D-DFE60F5FDB89}"/>
              </a:ext>
            </a:extLst>
          </p:cNvPr>
          <p:cNvSpPr>
            <a:spLocks noGrp="1"/>
          </p:cNvSpPr>
          <p:nvPr>
            <p:ph type="body" sz="quarter" idx="41" hasCustomPrompt="1"/>
          </p:nvPr>
        </p:nvSpPr>
        <p:spPr>
          <a:xfrm>
            <a:off x="4563157" y="4602442"/>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4" name="Teksta vietturis 20">
            <a:extLst>
              <a:ext uri="{FF2B5EF4-FFF2-40B4-BE49-F238E27FC236}">
                <a16:creationId xmlns:a16="http://schemas.microsoft.com/office/drawing/2014/main" id="{CED02F41-3303-46BC-86AB-7C323F348F9E}"/>
              </a:ext>
            </a:extLst>
          </p:cNvPr>
          <p:cNvSpPr>
            <a:spLocks noGrp="1"/>
          </p:cNvSpPr>
          <p:nvPr>
            <p:ph type="body" sz="quarter" idx="42" hasCustomPrompt="1"/>
          </p:nvPr>
        </p:nvSpPr>
        <p:spPr>
          <a:xfrm>
            <a:off x="8364320"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16" name="Teksta vietturis 2">
            <a:extLst>
              <a:ext uri="{FF2B5EF4-FFF2-40B4-BE49-F238E27FC236}">
                <a16:creationId xmlns:a16="http://schemas.microsoft.com/office/drawing/2014/main" id="{D8AE4074-F4F3-405F-850C-1A22190BF394}"/>
              </a:ext>
            </a:extLst>
          </p:cNvPr>
          <p:cNvSpPr>
            <a:spLocks noGrp="1"/>
          </p:cNvSpPr>
          <p:nvPr>
            <p:ph type="body" sz="quarter" idx="43" hasCustomPrompt="1"/>
          </p:nvPr>
        </p:nvSpPr>
        <p:spPr>
          <a:xfrm>
            <a:off x="759727" y="6353381"/>
            <a:ext cx="38011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5" name="Kājenes vietturis 4">
            <a:extLst>
              <a:ext uri="{FF2B5EF4-FFF2-40B4-BE49-F238E27FC236}">
                <a16:creationId xmlns:a16="http://schemas.microsoft.com/office/drawing/2014/main" id="{63D2C121-668F-FA17-F9F8-685820952AEC}"/>
              </a:ext>
            </a:extLst>
          </p:cNvPr>
          <p:cNvSpPr>
            <a:spLocks noGrp="1"/>
          </p:cNvSpPr>
          <p:nvPr>
            <p:ph type="ftr" sz="quarter" idx="44"/>
          </p:nvPr>
        </p:nvSpPr>
        <p:spPr>
          <a:xfrm>
            <a:off x="4944000" y="6282000"/>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2603287"/>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diagrammas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1800001"/>
            <a:ext cx="12192000" cy="50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8000" y="319970"/>
            <a:ext cx="10895256" cy="1160060"/>
          </a:xfrm>
        </p:spPr>
        <p:txBody>
          <a:bodyPr anchor="ctr">
            <a:noAutofit/>
          </a:bodyPr>
          <a:lstStyle>
            <a:lvl1pPr algn="l">
              <a:lnSpc>
                <a:spcPct val="100000"/>
              </a:lnSpc>
              <a:defRPr sz="3600">
                <a:solidFill>
                  <a:schemeClr val="tx1"/>
                </a:solidFill>
              </a:defRPr>
            </a:lvl1pPr>
          </a:lstStyle>
          <a:p>
            <a:r>
              <a:rPr lang="lv-LV" dirty="0"/>
              <a:t>Slaida nosaukums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713734" y="713734"/>
            <a:ext cx="1800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7" name="Diagrammas vietturis 6">
            <a:extLst>
              <a:ext uri="{FF2B5EF4-FFF2-40B4-BE49-F238E27FC236}">
                <a16:creationId xmlns:a16="http://schemas.microsoft.com/office/drawing/2014/main" id="{CADA48F4-10BC-4A3E-A31B-072C017295C1}"/>
              </a:ext>
            </a:extLst>
          </p:cNvPr>
          <p:cNvSpPr>
            <a:spLocks noGrp="1"/>
          </p:cNvSpPr>
          <p:nvPr>
            <p:ph type="chart" sz="quarter" idx="34"/>
          </p:nvPr>
        </p:nvSpPr>
        <p:spPr>
          <a:xfrm>
            <a:off x="1162952" y="2194128"/>
            <a:ext cx="2263775" cy="2263775"/>
          </a:xfrm>
        </p:spPr>
        <p:txBody>
          <a:bodyPr/>
          <a:lstStyle>
            <a:lvl1pPr algn="ctr">
              <a:defRPr>
                <a:solidFill>
                  <a:schemeClr val="accent1">
                    <a:lumMod val="75000"/>
                  </a:schemeClr>
                </a:solidFill>
              </a:defRPr>
            </a:lvl1pPr>
          </a:lstStyle>
          <a:p>
            <a:endParaRPr lang="lv-LV"/>
          </a:p>
        </p:txBody>
      </p:sp>
      <p:sp>
        <p:nvSpPr>
          <p:cNvPr id="28" name="Diagrammas vietturis 6">
            <a:extLst>
              <a:ext uri="{FF2B5EF4-FFF2-40B4-BE49-F238E27FC236}">
                <a16:creationId xmlns:a16="http://schemas.microsoft.com/office/drawing/2014/main" id="{F1FE343D-BD62-4C87-ADFF-2B43AD9E74A9}"/>
              </a:ext>
            </a:extLst>
          </p:cNvPr>
          <p:cNvSpPr>
            <a:spLocks noGrp="1"/>
          </p:cNvSpPr>
          <p:nvPr>
            <p:ph type="chart" sz="quarter" idx="35"/>
          </p:nvPr>
        </p:nvSpPr>
        <p:spPr>
          <a:xfrm>
            <a:off x="4964111" y="2201181"/>
            <a:ext cx="2263775" cy="2263775"/>
          </a:xfrm>
        </p:spPr>
        <p:txBody>
          <a:bodyPr/>
          <a:lstStyle>
            <a:lvl1pPr algn="ctr">
              <a:defRPr>
                <a:solidFill>
                  <a:schemeClr val="accent1">
                    <a:lumMod val="75000"/>
                  </a:schemeClr>
                </a:solidFill>
              </a:defRPr>
            </a:lvl1pPr>
          </a:lstStyle>
          <a:p>
            <a:endParaRPr lang="lv-LV"/>
          </a:p>
        </p:txBody>
      </p:sp>
      <p:sp>
        <p:nvSpPr>
          <p:cNvPr id="29" name="Diagrammas vietturis 6">
            <a:extLst>
              <a:ext uri="{FF2B5EF4-FFF2-40B4-BE49-F238E27FC236}">
                <a16:creationId xmlns:a16="http://schemas.microsoft.com/office/drawing/2014/main" id="{D54269A1-1455-4CF7-BFC5-2C69B086CB01}"/>
              </a:ext>
            </a:extLst>
          </p:cNvPr>
          <p:cNvSpPr>
            <a:spLocks noGrp="1"/>
          </p:cNvSpPr>
          <p:nvPr>
            <p:ph type="chart" sz="quarter" idx="36"/>
          </p:nvPr>
        </p:nvSpPr>
        <p:spPr>
          <a:xfrm>
            <a:off x="8760729" y="2194128"/>
            <a:ext cx="2263775" cy="2263775"/>
          </a:xfrm>
        </p:spPr>
        <p:txBody>
          <a:bodyPr/>
          <a:lstStyle>
            <a:lvl1pPr algn="ctr">
              <a:defRPr>
                <a:solidFill>
                  <a:schemeClr val="accent1">
                    <a:lumMod val="75000"/>
                  </a:schemeClr>
                </a:solidFill>
              </a:defRPr>
            </a:lvl1pPr>
          </a:lstStyle>
          <a:p>
            <a:endParaRPr lang="lv-LV"/>
          </a:p>
        </p:txBody>
      </p:sp>
      <p:sp>
        <p:nvSpPr>
          <p:cNvPr id="21" name="Teksta vietturis 20">
            <a:extLst>
              <a:ext uri="{FF2B5EF4-FFF2-40B4-BE49-F238E27FC236}">
                <a16:creationId xmlns:a16="http://schemas.microsoft.com/office/drawing/2014/main" id="{06E4E967-BDE3-42FB-88C9-D036AABF0B44}"/>
              </a:ext>
            </a:extLst>
          </p:cNvPr>
          <p:cNvSpPr>
            <a:spLocks noGrp="1"/>
          </p:cNvSpPr>
          <p:nvPr>
            <p:ph type="body" sz="quarter" idx="37"/>
          </p:nvPr>
        </p:nvSpPr>
        <p:spPr>
          <a:xfrm>
            <a:off x="759727"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0" name="Teksta vietturis 20">
            <a:extLst>
              <a:ext uri="{FF2B5EF4-FFF2-40B4-BE49-F238E27FC236}">
                <a16:creationId xmlns:a16="http://schemas.microsoft.com/office/drawing/2014/main" id="{DB1224CD-0C35-4F5C-9401-14A16B9A6A39}"/>
              </a:ext>
            </a:extLst>
          </p:cNvPr>
          <p:cNvSpPr>
            <a:spLocks noGrp="1"/>
          </p:cNvSpPr>
          <p:nvPr>
            <p:ph type="body" sz="quarter" idx="38"/>
          </p:nvPr>
        </p:nvSpPr>
        <p:spPr>
          <a:xfrm>
            <a:off x="4560885" y="5023248"/>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1" name="Teksta vietturis 20">
            <a:extLst>
              <a:ext uri="{FF2B5EF4-FFF2-40B4-BE49-F238E27FC236}">
                <a16:creationId xmlns:a16="http://schemas.microsoft.com/office/drawing/2014/main" id="{70D3C581-FC3D-43E5-84D0-47ADFE9F8FC0}"/>
              </a:ext>
            </a:extLst>
          </p:cNvPr>
          <p:cNvSpPr>
            <a:spLocks noGrp="1"/>
          </p:cNvSpPr>
          <p:nvPr>
            <p:ph type="body" sz="quarter" idx="39"/>
          </p:nvPr>
        </p:nvSpPr>
        <p:spPr>
          <a:xfrm>
            <a:off x="8357504"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2" name="Teksta vietturis 20">
            <a:extLst>
              <a:ext uri="{FF2B5EF4-FFF2-40B4-BE49-F238E27FC236}">
                <a16:creationId xmlns:a16="http://schemas.microsoft.com/office/drawing/2014/main" id="{134BC696-63AB-488C-B344-AA7FF8685D3A}"/>
              </a:ext>
            </a:extLst>
          </p:cNvPr>
          <p:cNvSpPr>
            <a:spLocks noGrp="1"/>
          </p:cNvSpPr>
          <p:nvPr>
            <p:ph type="body" sz="quarter" idx="40" hasCustomPrompt="1"/>
          </p:nvPr>
        </p:nvSpPr>
        <p:spPr>
          <a:xfrm>
            <a:off x="761999"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3" name="Teksta vietturis 20">
            <a:extLst>
              <a:ext uri="{FF2B5EF4-FFF2-40B4-BE49-F238E27FC236}">
                <a16:creationId xmlns:a16="http://schemas.microsoft.com/office/drawing/2014/main" id="{98037AC3-C53F-42D7-9D6D-DFE60F5FDB89}"/>
              </a:ext>
            </a:extLst>
          </p:cNvPr>
          <p:cNvSpPr>
            <a:spLocks noGrp="1"/>
          </p:cNvSpPr>
          <p:nvPr>
            <p:ph type="body" sz="quarter" idx="41" hasCustomPrompt="1"/>
          </p:nvPr>
        </p:nvSpPr>
        <p:spPr>
          <a:xfrm>
            <a:off x="4563157" y="4602442"/>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4" name="Teksta vietturis 20">
            <a:extLst>
              <a:ext uri="{FF2B5EF4-FFF2-40B4-BE49-F238E27FC236}">
                <a16:creationId xmlns:a16="http://schemas.microsoft.com/office/drawing/2014/main" id="{CED02F41-3303-46BC-86AB-7C323F348F9E}"/>
              </a:ext>
            </a:extLst>
          </p:cNvPr>
          <p:cNvSpPr>
            <a:spLocks noGrp="1"/>
          </p:cNvSpPr>
          <p:nvPr>
            <p:ph type="body" sz="quarter" idx="42" hasCustomPrompt="1"/>
          </p:nvPr>
        </p:nvSpPr>
        <p:spPr>
          <a:xfrm>
            <a:off x="8359776"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16" name="Teksta vietturis 2">
            <a:extLst>
              <a:ext uri="{FF2B5EF4-FFF2-40B4-BE49-F238E27FC236}">
                <a16:creationId xmlns:a16="http://schemas.microsoft.com/office/drawing/2014/main" id="{05ADDBE1-9F38-41F9-ACE8-0F5BCD2E67DF}"/>
              </a:ext>
            </a:extLst>
          </p:cNvPr>
          <p:cNvSpPr>
            <a:spLocks noGrp="1"/>
          </p:cNvSpPr>
          <p:nvPr>
            <p:ph type="body" sz="quarter" idx="43" hasCustomPrompt="1"/>
          </p:nvPr>
        </p:nvSpPr>
        <p:spPr>
          <a:xfrm>
            <a:off x="759728" y="6345238"/>
            <a:ext cx="38011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5" name="Kājenes vietturis 4">
            <a:extLst>
              <a:ext uri="{FF2B5EF4-FFF2-40B4-BE49-F238E27FC236}">
                <a16:creationId xmlns:a16="http://schemas.microsoft.com/office/drawing/2014/main" id="{3CD5AC6D-026D-3DD3-5A78-CE3F8B556EA6}"/>
              </a:ext>
            </a:extLst>
          </p:cNvPr>
          <p:cNvSpPr>
            <a:spLocks noGrp="1"/>
          </p:cNvSpPr>
          <p:nvPr>
            <p:ph type="ftr" sz="quarter" idx="44"/>
          </p:nvPr>
        </p:nvSpPr>
        <p:spPr>
          <a:xfrm>
            <a:off x="4944000" y="6282000"/>
            <a:ext cx="2304000" cy="360000"/>
          </a:xfrm>
        </p:spPr>
        <p:txBody>
          <a:bodyPr/>
          <a:lstStyle>
            <a:lvl1pPr algn="ct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34633818"/>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grafik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389043" y="389045"/>
            <a:ext cx="1150623"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150623"/>
            <a:ext cx="12192000" cy="57073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5"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5" y="1721749"/>
            <a:ext cx="5449144" cy="1944000"/>
          </a:xfrm>
        </p:spPr>
        <p:txBody>
          <a:bodyPr anchor="t"/>
          <a:lstStyle>
            <a:lvl1pPr algn="ctr">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96766"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96766" y="1721749"/>
            <a:ext cx="5435922" cy="1944000"/>
          </a:xfrm>
        </p:spPr>
        <p:txBody>
          <a:bodyPr anchor="t"/>
          <a:lstStyle>
            <a:lvl1pPr algn="ctr">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820195"/>
          </a:xfrm>
        </p:spPr>
        <p:txBody>
          <a:bodyPr/>
          <a:lstStyle>
            <a:lvl1pPr>
              <a:defRPr sz="2600"/>
            </a:lvl1pPr>
          </a:lstStyle>
          <a:p>
            <a:pPr lvl="0"/>
            <a:r>
              <a:rPr lang="lv-LV" dirty="0"/>
              <a:t>Atziņas teksts jeb globālas iezīme, kas novērojamas grafikā.</a:t>
            </a:r>
            <a:br>
              <a:rPr lang="lv-LV" dirty="0"/>
            </a:br>
            <a:r>
              <a:rPr lang="lv-LV" dirty="0"/>
              <a:t>Atkarībā no teksta apjoma, fonta izmērs 24-36pt. Šobrīd 26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4">
            <a:extLst>
              <a:ext uri="{FF2B5EF4-FFF2-40B4-BE49-F238E27FC236}">
                <a16:creationId xmlns:a16="http://schemas.microsoft.com/office/drawing/2014/main" id="{AB66698A-8415-C25E-66DF-23D169FD3400}"/>
              </a:ext>
            </a:extLst>
          </p:cNvPr>
          <p:cNvSpPr>
            <a:spLocks noGrp="1"/>
          </p:cNvSpPr>
          <p:nvPr>
            <p:ph type="body" sz="quarter" idx="38" hasCustomPrompt="1"/>
          </p:nvPr>
        </p:nvSpPr>
        <p:spPr>
          <a:xfrm>
            <a:off x="372534" y="3781730"/>
            <a:ext cx="5449143"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9" name="Diagrammas vietturis 8">
            <a:extLst>
              <a:ext uri="{FF2B5EF4-FFF2-40B4-BE49-F238E27FC236}">
                <a16:creationId xmlns:a16="http://schemas.microsoft.com/office/drawing/2014/main" id="{A4056315-8B24-A900-406F-7613B336FEBA}"/>
              </a:ext>
            </a:extLst>
          </p:cNvPr>
          <p:cNvSpPr>
            <a:spLocks noGrp="1"/>
          </p:cNvSpPr>
          <p:nvPr>
            <p:ph type="chart" sz="quarter" idx="39" hasCustomPrompt="1"/>
          </p:nvPr>
        </p:nvSpPr>
        <p:spPr>
          <a:xfrm>
            <a:off x="372535" y="4162730"/>
            <a:ext cx="5449144" cy="1944000"/>
          </a:xfrm>
        </p:spPr>
        <p:txBody>
          <a:bodyPr anchor="t"/>
          <a:lstStyle>
            <a:lvl1pPr algn="ctr">
              <a:defRPr>
                <a:solidFill>
                  <a:schemeClr val="accent1">
                    <a:lumMod val="75000"/>
                  </a:schemeClr>
                </a:solidFill>
              </a:defRPr>
            </a:lvl1pPr>
          </a:lstStyle>
          <a:p>
            <a:r>
              <a:rPr lang="lv-LV" dirty="0"/>
              <a:t>Grafiks</a:t>
            </a:r>
          </a:p>
        </p:txBody>
      </p:sp>
      <p:sp>
        <p:nvSpPr>
          <p:cNvPr id="20" name="Teksta vietturis 4">
            <a:extLst>
              <a:ext uri="{FF2B5EF4-FFF2-40B4-BE49-F238E27FC236}">
                <a16:creationId xmlns:a16="http://schemas.microsoft.com/office/drawing/2014/main" id="{695BC1AD-2F34-DFB2-D3D7-8999E3BBFEDE}"/>
              </a:ext>
            </a:extLst>
          </p:cNvPr>
          <p:cNvSpPr>
            <a:spLocks noGrp="1"/>
          </p:cNvSpPr>
          <p:nvPr>
            <p:ph type="body" sz="quarter" idx="40" hasCustomPrompt="1"/>
          </p:nvPr>
        </p:nvSpPr>
        <p:spPr>
          <a:xfrm>
            <a:off x="6396766" y="3781730"/>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21" name="Diagrammas vietturis 8">
            <a:extLst>
              <a:ext uri="{FF2B5EF4-FFF2-40B4-BE49-F238E27FC236}">
                <a16:creationId xmlns:a16="http://schemas.microsoft.com/office/drawing/2014/main" id="{D2638D23-C237-1304-967A-D35D40558FFF}"/>
              </a:ext>
            </a:extLst>
          </p:cNvPr>
          <p:cNvSpPr>
            <a:spLocks noGrp="1"/>
          </p:cNvSpPr>
          <p:nvPr>
            <p:ph type="chart" sz="quarter" idx="41" hasCustomPrompt="1"/>
          </p:nvPr>
        </p:nvSpPr>
        <p:spPr>
          <a:xfrm>
            <a:off x="6396766" y="4162730"/>
            <a:ext cx="5435922" cy="1944000"/>
          </a:xfrm>
        </p:spPr>
        <p:txBody>
          <a:bodyPr anchor="t"/>
          <a:lstStyle>
            <a:lvl1pPr algn="ctr">
              <a:defRPr>
                <a:solidFill>
                  <a:schemeClr val="accent1">
                    <a:lumMod val="75000"/>
                  </a:schemeClr>
                </a:solidFill>
              </a:defRPr>
            </a:lvl1pPr>
          </a:lstStyle>
          <a:p>
            <a:r>
              <a:rPr lang="lv-LV" dirty="0"/>
              <a:t>Grafiks</a:t>
            </a:r>
          </a:p>
        </p:txBody>
      </p:sp>
    </p:spTree>
    <p:extLst>
      <p:ext uri="{BB962C8B-B14F-4D97-AF65-F5344CB8AC3E}">
        <p14:creationId xmlns:p14="http://schemas.microsoft.com/office/powerpoint/2010/main" val="57300154"/>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grafik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389043" y="389045"/>
            <a:ext cx="1150623"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150623"/>
            <a:ext cx="12192000" cy="57073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5"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5" y="1721749"/>
            <a:ext cx="5449144" cy="1944000"/>
          </a:xfrm>
        </p:spPr>
        <p:txBody>
          <a:bodyPr anchor="t"/>
          <a:lstStyle>
            <a:lvl1pPr algn="ctr">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96766"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96766" y="1721749"/>
            <a:ext cx="5435922" cy="1944000"/>
          </a:xfrm>
        </p:spPr>
        <p:txBody>
          <a:bodyPr anchor="t"/>
          <a:lstStyle>
            <a:lvl1pPr algn="ctr">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820195"/>
          </a:xfrm>
        </p:spPr>
        <p:txBody>
          <a:bodyPr/>
          <a:lstStyle>
            <a:lvl1pPr>
              <a:defRPr sz="2600"/>
            </a:lvl1pPr>
          </a:lstStyle>
          <a:p>
            <a:pPr lvl="0"/>
            <a:r>
              <a:rPr lang="lv-LV" dirty="0"/>
              <a:t>Atziņas teksts jeb globālas iezīme, kas novērojamas grafikā.</a:t>
            </a:r>
            <a:br>
              <a:rPr lang="lv-LV" dirty="0"/>
            </a:br>
            <a:r>
              <a:rPr lang="lv-LV" dirty="0"/>
              <a:t>Atkarībā no teksta apjoma, fonta izmērs 24-36pt. Šobrīd 26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4">
            <a:extLst>
              <a:ext uri="{FF2B5EF4-FFF2-40B4-BE49-F238E27FC236}">
                <a16:creationId xmlns:a16="http://schemas.microsoft.com/office/drawing/2014/main" id="{AB66698A-8415-C25E-66DF-23D169FD3400}"/>
              </a:ext>
            </a:extLst>
          </p:cNvPr>
          <p:cNvSpPr>
            <a:spLocks noGrp="1"/>
          </p:cNvSpPr>
          <p:nvPr>
            <p:ph type="body" sz="quarter" idx="38" hasCustomPrompt="1"/>
          </p:nvPr>
        </p:nvSpPr>
        <p:spPr>
          <a:xfrm>
            <a:off x="372534" y="3781730"/>
            <a:ext cx="5449143"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9" name="Diagrammas vietturis 8">
            <a:extLst>
              <a:ext uri="{FF2B5EF4-FFF2-40B4-BE49-F238E27FC236}">
                <a16:creationId xmlns:a16="http://schemas.microsoft.com/office/drawing/2014/main" id="{A4056315-8B24-A900-406F-7613B336FEBA}"/>
              </a:ext>
            </a:extLst>
          </p:cNvPr>
          <p:cNvSpPr>
            <a:spLocks noGrp="1"/>
          </p:cNvSpPr>
          <p:nvPr>
            <p:ph type="chart" sz="quarter" idx="39" hasCustomPrompt="1"/>
          </p:nvPr>
        </p:nvSpPr>
        <p:spPr>
          <a:xfrm>
            <a:off x="372535" y="4162730"/>
            <a:ext cx="5449144" cy="1944000"/>
          </a:xfrm>
        </p:spPr>
        <p:txBody>
          <a:bodyPr anchor="t"/>
          <a:lstStyle>
            <a:lvl1pPr algn="ctr">
              <a:defRPr>
                <a:solidFill>
                  <a:schemeClr val="accent1">
                    <a:lumMod val="75000"/>
                  </a:schemeClr>
                </a:solidFill>
              </a:defRPr>
            </a:lvl1pPr>
          </a:lstStyle>
          <a:p>
            <a:r>
              <a:rPr lang="lv-LV" dirty="0"/>
              <a:t>Grafiks</a:t>
            </a:r>
          </a:p>
        </p:txBody>
      </p:sp>
      <p:sp>
        <p:nvSpPr>
          <p:cNvPr id="20" name="Teksta vietturis 4">
            <a:extLst>
              <a:ext uri="{FF2B5EF4-FFF2-40B4-BE49-F238E27FC236}">
                <a16:creationId xmlns:a16="http://schemas.microsoft.com/office/drawing/2014/main" id="{695BC1AD-2F34-DFB2-D3D7-8999E3BBFEDE}"/>
              </a:ext>
            </a:extLst>
          </p:cNvPr>
          <p:cNvSpPr>
            <a:spLocks noGrp="1"/>
          </p:cNvSpPr>
          <p:nvPr>
            <p:ph type="body" sz="quarter" idx="40" hasCustomPrompt="1"/>
          </p:nvPr>
        </p:nvSpPr>
        <p:spPr>
          <a:xfrm>
            <a:off x="6396766" y="3781730"/>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21" name="Diagrammas vietturis 8">
            <a:extLst>
              <a:ext uri="{FF2B5EF4-FFF2-40B4-BE49-F238E27FC236}">
                <a16:creationId xmlns:a16="http://schemas.microsoft.com/office/drawing/2014/main" id="{D2638D23-C237-1304-967A-D35D40558FFF}"/>
              </a:ext>
            </a:extLst>
          </p:cNvPr>
          <p:cNvSpPr>
            <a:spLocks noGrp="1"/>
          </p:cNvSpPr>
          <p:nvPr>
            <p:ph type="chart" sz="quarter" idx="41" hasCustomPrompt="1"/>
          </p:nvPr>
        </p:nvSpPr>
        <p:spPr>
          <a:xfrm>
            <a:off x="6396766" y="4162730"/>
            <a:ext cx="5435922" cy="1944000"/>
          </a:xfrm>
        </p:spPr>
        <p:txBody>
          <a:bodyPr anchor="t"/>
          <a:lstStyle>
            <a:lvl1pPr algn="ctr">
              <a:defRPr>
                <a:solidFill>
                  <a:schemeClr val="accent1">
                    <a:lumMod val="75000"/>
                  </a:schemeClr>
                </a:solidFill>
              </a:defRPr>
            </a:lvl1pPr>
          </a:lstStyle>
          <a:p>
            <a:r>
              <a:rPr lang="lv-LV" dirty="0"/>
              <a:t>Grafiks</a:t>
            </a:r>
          </a:p>
        </p:txBody>
      </p:sp>
    </p:spTree>
    <p:extLst>
      <p:ext uri="{BB962C8B-B14F-4D97-AF65-F5344CB8AC3E}">
        <p14:creationId xmlns:p14="http://schemas.microsoft.com/office/powerpoint/2010/main" val="40954620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theme" Target="../theme/theme7.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8"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8.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dirty="0"/>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2"/>
                </a:solidFill>
              </a:defRPr>
            </a:lvl1pPr>
          </a:lstStyle>
          <a:p>
            <a:fld id="{0C9F65A0-2F09-4141-8FCD-F0391BF63056}" type="slidenum">
              <a:rPr lang="lv-LV" smtClean="0"/>
              <a:pPr/>
              <a:t>‹#›</a:t>
            </a:fld>
            <a:endParaRPr lang="lv-LV"/>
          </a:p>
        </p:txBody>
      </p:sp>
      <p:sp>
        <p:nvSpPr>
          <p:cNvPr id="8" name="Kājenes vietturis 7">
            <a:extLst>
              <a:ext uri="{FF2B5EF4-FFF2-40B4-BE49-F238E27FC236}">
                <a16:creationId xmlns:a16="http://schemas.microsoft.com/office/drawing/2014/main" id="{2F78835B-9CAE-E054-2C91-C50B3EE7FFF2}"/>
              </a:ext>
            </a:extLst>
          </p:cNvPr>
          <p:cNvSpPr>
            <a:spLocks noGrp="1"/>
          </p:cNvSpPr>
          <p:nvPr>
            <p:ph type="ftr" sz="quarter" idx="3"/>
          </p:nvPr>
        </p:nvSpPr>
        <p:spPr>
          <a:xfrm>
            <a:off x="-68400" y="6084000"/>
            <a:ext cx="3794400" cy="360000"/>
          </a:xfrm>
          <a:prstGeom prst="rect">
            <a:avLst/>
          </a:prstGeom>
        </p:spPr>
        <p:txBody>
          <a:bodyPr vert="horz" lIns="828000" tIns="45720" rIns="91440" bIns="45720" rtlCol="0" anchor="ctr"/>
          <a:lstStyle>
            <a:lvl1pPr algn="l">
              <a:defRPr sz="900">
                <a:solidFill>
                  <a:schemeClr val="tx1">
                    <a:tint val="75000"/>
                  </a:schemeClr>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3426590"/>
      </p:ext>
    </p:extLst>
  </p:cSld>
  <p:clrMap bg1="lt1" tx1="dk1" bg2="lt2" tx2="dk2" accent1="accent1" accent2="accent2" accent3="accent3" accent4="accent4" accent5="accent5" accent6="accent6" hlink="hlink" folHlink="folHlink"/>
  <p:sldLayoutIdLst>
    <p:sldLayoutId id="2147483842" r:id="rId1"/>
    <p:sldLayoutId id="2147483668" r:id="rId2"/>
    <p:sldLayoutId id="2147483660" r:id="rId3"/>
    <p:sldLayoutId id="2147483667" r:id="rId4"/>
    <p:sldLayoutId id="2147483703" r:id="rId5"/>
    <p:sldLayoutId id="2147483704" r:id="rId6"/>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dirty="0"/>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2"/>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559883E4-AF33-DA47-5340-D555EA3CB50D}"/>
              </a:ext>
            </a:extLst>
          </p:cNvPr>
          <p:cNvSpPr>
            <a:spLocks noGrp="1"/>
          </p:cNvSpPr>
          <p:nvPr>
            <p:ph type="ftr" sz="quarter" idx="3"/>
          </p:nvPr>
        </p:nvSpPr>
        <p:spPr>
          <a:xfrm>
            <a:off x="4926000" y="6282000"/>
            <a:ext cx="2340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087421"/>
      </p:ext>
    </p:extLst>
  </p:cSld>
  <p:clrMap bg1="lt1" tx1="dk1" bg2="lt2" tx2="dk2" accent1="accent1" accent2="accent2" accent3="accent3" accent4="accent4" accent5="accent5" accent6="accent6" hlink="hlink" folHlink="folHlink"/>
  <p:sldLayoutIdLst>
    <p:sldLayoutId id="2147483880" r:id="rId1"/>
    <p:sldLayoutId id="2147483724" r:id="rId2"/>
    <p:sldLayoutId id="2147483725" r:id="rId3"/>
    <p:sldLayoutId id="2147483720" r:id="rId4"/>
    <p:sldLayoutId id="2147483721" r:id="rId5"/>
    <p:sldLayoutId id="2147483899" r:id="rId6"/>
    <p:sldLayoutId id="2147483900" r:id="rId7"/>
    <p:sldLayoutId id="2147483726" r:id="rId8"/>
    <p:sldLayoutId id="2147483727" r:id="rId9"/>
    <p:sldLayoutId id="2147483730" r:id="rId10"/>
    <p:sldLayoutId id="2147483731" r:id="rId11"/>
    <p:sldLayoutId id="2147483734" r:id="rId12"/>
    <p:sldLayoutId id="2147483735" r:id="rId13"/>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tx1"/>
                </a:solidFill>
              </a:defRPr>
            </a:lvl1pPr>
          </a:lstStyle>
          <a:p>
            <a:fld id="{0C9F65A0-2F09-4141-8FCD-F0391BF63056}" type="slidenum">
              <a:rPr lang="lv-LV" smtClean="0"/>
              <a:pPr/>
              <a:t>‹#›</a:t>
            </a:fld>
            <a:endParaRPr lang="lv-LV"/>
          </a:p>
        </p:txBody>
      </p:sp>
      <p:sp>
        <p:nvSpPr>
          <p:cNvPr id="5" name="Kājenes vietturis 4">
            <a:extLst>
              <a:ext uri="{FF2B5EF4-FFF2-40B4-BE49-F238E27FC236}">
                <a16:creationId xmlns:a16="http://schemas.microsoft.com/office/drawing/2014/main" id="{BD0CCEB8-A736-C9B1-E8D1-BFC701D1C63D}"/>
              </a:ext>
            </a:extLst>
          </p:cNvPr>
          <p:cNvSpPr>
            <a:spLocks noGrp="1"/>
          </p:cNvSpPr>
          <p:nvPr>
            <p:ph type="ftr" sz="quarter" idx="3"/>
          </p:nvPr>
        </p:nvSpPr>
        <p:spPr>
          <a:xfrm>
            <a:off x="4656000" y="6478126"/>
            <a:ext cx="2880000" cy="396000"/>
          </a:xfrm>
          <a:prstGeom prst="rect">
            <a:avLst/>
          </a:prstGeom>
        </p:spPr>
        <p:txBody>
          <a:bodyPr vert="horz" lIns="91440" tIns="45720" rIns="91440" bIns="45720" rtlCol="0" anchor="ctr"/>
          <a:lstStyle>
            <a:lvl1pPr algn="ctr">
              <a:defRPr sz="900">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2455968"/>
      </p:ext>
    </p:extLst>
  </p:cSld>
  <p:clrMap bg1="lt1" tx1="dk1" bg2="lt2" tx2="dk2" accent1="accent1" accent2="accent2" accent3="accent3" accent4="accent4" accent5="accent5" accent6="accent6" hlink="hlink" folHlink="folHlink"/>
  <p:sldLayoutIdLst>
    <p:sldLayoutId id="2147483770" r:id="rId1"/>
    <p:sldLayoutId id="2147483777" r:id="rId2"/>
    <p:sldLayoutId id="2147483772" r:id="rId3"/>
    <p:sldLayoutId id="2147483773" r:id="rId4"/>
    <p:sldLayoutId id="2147483774" r:id="rId5"/>
    <p:sldLayoutId id="2147483775" r:id="rId6"/>
    <p:sldLayoutId id="2147483782" r:id="rId7"/>
    <p:sldLayoutId id="2147483783" r:id="rId8"/>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dirty="0"/>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502ACBDA-1B20-B664-BDCD-F59281CA24A8}"/>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718034"/>
      </p:ext>
    </p:extLst>
  </p:cSld>
  <p:clrMap bg1="lt1" tx1="dk1" bg2="lt2" tx2="dk2" accent1="accent1" accent2="accent2" accent3="accent3" accent4="accent4" accent5="accent5" accent6="accent6" hlink="hlink" folHlink="folHlink"/>
  <p:sldLayoutIdLst>
    <p:sldLayoutId id="2147483926" r:id="rId1"/>
    <p:sldLayoutId id="2147483939" r:id="rId2"/>
    <p:sldLayoutId id="2147483818" r:id="rId3"/>
    <p:sldLayoutId id="2147483819" r:id="rId4"/>
    <p:sldLayoutId id="2147483693" r:id="rId5"/>
    <p:sldLayoutId id="2147483826" r:id="rId6"/>
    <p:sldLayoutId id="2147483705" r:id="rId7"/>
    <p:sldLayoutId id="2147483718" r:id="rId8"/>
    <p:sldLayoutId id="2147483710" r:id="rId9"/>
    <p:sldLayoutId id="2147483711" r:id="rId10"/>
    <p:sldLayoutId id="2147483699" r:id="rId11"/>
    <p:sldLayoutId id="2147483702" r:id="rId12"/>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646DA06C-E4FD-91BA-1783-8676F20801E5}"/>
              </a:ext>
            </a:extLst>
          </p:cNvPr>
          <p:cNvSpPr>
            <a:spLocks noGrp="1"/>
          </p:cNvSpPr>
          <p:nvPr>
            <p:ph type="ftr" sz="quarter" idx="3"/>
          </p:nvPr>
        </p:nvSpPr>
        <p:spPr>
          <a:xfrm>
            <a:off x="4944000" y="6282000"/>
            <a:ext cx="2304000" cy="365125"/>
          </a:xfrm>
          <a:prstGeom prst="rect">
            <a:avLst/>
          </a:prstGeom>
        </p:spPr>
        <p:txBody>
          <a:bodyPr vert="horz" lIns="91440" tIns="45720" rIns="91440" bIns="45720" rtlCol="0" anchor="ctr"/>
          <a:lstStyle>
            <a:lvl1pPr algn="ctr">
              <a:defRPr sz="900" spc="200" baseline="0">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708002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931" r:id="rId7"/>
    <p:sldLayoutId id="2147483932" r:id="rId8"/>
    <p:sldLayoutId id="2147483665" r:id="rId9"/>
    <p:sldLayoutId id="2147483672" r:id="rId10"/>
    <p:sldLayoutId id="2147483758" r:id="rId11"/>
    <p:sldLayoutId id="2147483760" r:id="rId12"/>
    <p:sldLayoutId id="2147483677" r:id="rId13"/>
    <p:sldLayoutId id="2147483698" r:id="rId14"/>
    <p:sldLayoutId id="2147483708" r:id="rId15"/>
    <p:sldLayoutId id="2147483709" r:id="rId16"/>
  </p:sldLayoutIdLst>
  <p:hf hdr="0" ftr="0" dt="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796003F4-52E5-4FEE-FCBE-126919087DE6}"/>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423344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927" r:id="rId3"/>
    <p:sldLayoutId id="2147483930" r:id="rId4"/>
    <p:sldLayoutId id="2147483928" r:id="rId5"/>
    <p:sldLayoutId id="2147483929" r:id="rId6"/>
    <p:sldLayoutId id="2147483673" r:id="rId7"/>
    <p:sldLayoutId id="2147483674" r:id="rId8"/>
    <p:sldLayoutId id="2147483712" r:id="rId9"/>
    <p:sldLayoutId id="2147483713" r:id="rId10"/>
    <p:sldLayoutId id="2147483685" r:id="rId11"/>
    <p:sldLayoutId id="2147483686" r:id="rId12"/>
    <p:sldLayoutId id="2147483691" r:id="rId13"/>
    <p:sldLayoutId id="2147483692" r:id="rId14"/>
    <p:sldLayoutId id="2147483901" r:id="rId15"/>
    <p:sldLayoutId id="2147483902" r:id="rId16"/>
    <p:sldLayoutId id="2147483941" r:id="rId17"/>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dirty="0"/>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2"/>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559883E4-AF33-DA47-5340-D555EA3CB50D}"/>
              </a:ext>
            </a:extLst>
          </p:cNvPr>
          <p:cNvSpPr>
            <a:spLocks noGrp="1"/>
          </p:cNvSpPr>
          <p:nvPr>
            <p:ph type="ftr" sz="quarter" idx="3"/>
          </p:nvPr>
        </p:nvSpPr>
        <p:spPr>
          <a:xfrm>
            <a:off x="4926000" y="6282000"/>
            <a:ext cx="2340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6860517"/>
      </p:ext>
    </p:extLst>
  </p:cSld>
  <p:clrMap bg1="lt1" tx1="dk1" bg2="lt2" tx2="dk2" accent1="accent1" accent2="accent2" accent3="accent3" accent4="accent4" accent5="accent5" accent6="accent6" hlink="hlink" folHlink="folHlink"/>
  <p:sldLayoutIdLst>
    <p:sldLayoutId id="2147483933" r:id="rId1"/>
    <p:sldLayoutId id="2147483935" r:id="rId2"/>
    <p:sldLayoutId id="2147483934" r:id="rId3"/>
    <p:sldLayoutId id="2147483936" r:id="rId4"/>
    <p:sldLayoutId id="2147483925" r:id="rId5"/>
    <p:sldLayoutId id="2147483937" r:id="rId6"/>
    <p:sldLayoutId id="2147483921" r:id="rId7"/>
    <p:sldLayoutId id="2147483938" r:id="rId8"/>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5BCC1FF3-4DE5-4ECB-179D-94B8D0AE5AE1}"/>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073023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71" r:id="rId3"/>
    <p:sldLayoutId id="2147483872" r:id="rId4"/>
    <p:sldLayoutId id="2147483889" r:id="rId5"/>
    <p:sldLayoutId id="2147483890" r:id="rId6"/>
    <p:sldLayoutId id="2147483883" r:id="rId7"/>
    <p:sldLayoutId id="2147483884" r:id="rId8"/>
    <p:sldLayoutId id="2147483878" r:id="rId9"/>
    <p:sldLayoutId id="2147483879"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4" r:id="rId19"/>
    <p:sldLayoutId id="2147483870" r:id="rId20"/>
    <p:sldLayoutId id="2147483881" r:id="rId21"/>
    <p:sldLayoutId id="2147483882" r:id="rId22"/>
    <p:sldLayoutId id="2147483863" r:id="rId23"/>
    <p:sldLayoutId id="2147483867" r:id="rId24"/>
    <p:sldLayoutId id="2147483873" r:id="rId25"/>
    <p:sldLayoutId id="2147483874" r:id="rId26"/>
    <p:sldLayoutId id="2147483868" r:id="rId27"/>
    <p:sldLayoutId id="2147483869" r:id="rId28"/>
    <p:sldLayoutId id="2147483865" r:id="rId29"/>
    <p:sldLayoutId id="2147483866" r:id="rId30"/>
    <p:sldLayoutId id="2147483875" r:id="rId31"/>
    <p:sldLayoutId id="2147483876" r:id="rId32"/>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4FACD8B0-61FF-4529-9F50-7FD216B3B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8BD76D0E-9A59-467D-BA37-BC278D5E1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98D764CB-3571-44C5-9A52-DB1411B6DEA7}"/>
              </a:ext>
            </a:extLst>
          </p:cNvPr>
          <p:cNvSpPr>
            <a:spLocks noGrp="1"/>
          </p:cNvSpPr>
          <p:nvPr>
            <p:ph type="sldNum" sz="quarter" idx="4"/>
          </p:nvPr>
        </p:nvSpPr>
        <p:spPr>
          <a:xfrm>
            <a:off x="27978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712B737D-8E28-4713-A82C-8BA69049BAD4}" type="slidenum">
              <a:rPr lang="lv-LV" smtClean="0"/>
              <a:pPr/>
              <a:t>‹#›</a:t>
            </a:fld>
            <a:endParaRPr lang="lv-LV"/>
          </a:p>
        </p:txBody>
      </p:sp>
      <p:sp>
        <p:nvSpPr>
          <p:cNvPr id="5" name="Kājenes vietturis 4">
            <a:extLst>
              <a:ext uri="{FF2B5EF4-FFF2-40B4-BE49-F238E27FC236}">
                <a16:creationId xmlns:a16="http://schemas.microsoft.com/office/drawing/2014/main" id="{156C8867-EBF4-B8B7-E6B3-D610A4C6B96C}"/>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451133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736" r:id="rId3"/>
    <p:sldLayoutId id="2147483737" r:id="rId4"/>
    <p:sldLayoutId id="2147483753" r:id="rId5"/>
    <p:sldLayoutId id="2147483754" r:id="rId6"/>
    <p:sldLayoutId id="2147483675" r:id="rId7"/>
    <p:sldLayoutId id="2147483695" r:id="rId8"/>
    <p:sldLayoutId id="2147483756" r:id="rId9"/>
    <p:sldLayoutId id="2147483757" r:id="rId10"/>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2"/>
                </a:solidFill>
              </a:defRPr>
            </a:lvl1pPr>
          </a:lstStyle>
          <a:p>
            <a:fld id="{0C9F65A0-2F09-4141-8FCD-F0391BF63056}" type="slidenum">
              <a:rPr lang="lv-LV" smtClean="0"/>
              <a:pPr/>
              <a:t>‹#›</a:t>
            </a:fld>
            <a:endParaRPr lang="lv-LV" dirty="0"/>
          </a:p>
        </p:txBody>
      </p:sp>
      <p:sp>
        <p:nvSpPr>
          <p:cNvPr id="4" name="Kājenes vietturis 3">
            <a:extLst>
              <a:ext uri="{FF2B5EF4-FFF2-40B4-BE49-F238E27FC236}">
                <a16:creationId xmlns:a16="http://schemas.microsoft.com/office/drawing/2014/main" id="{1AF0A4D1-C84B-5117-F83A-DFC5218A6BD3}"/>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163564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46" r:id="rId3"/>
    <p:sldLayoutId id="2147483847" r:id="rId4"/>
    <p:sldLayoutId id="2147483809" r:id="rId5"/>
    <p:sldLayoutId id="2147483810" r:id="rId6"/>
    <p:sldLayoutId id="2147483848" r:id="rId7"/>
    <p:sldLayoutId id="2147483903" r:id="rId8"/>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svg"/><Relationship Id="rId7" Type="http://schemas.openxmlformats.org/officeDocument/2006/relationships/hyperlink" Target="https://plames.eu/wp-content/uploads/2020/11/20200429_D2.1_ScenarioFramework_final.pdf" TargetMode="External"/><Relationship Id="rId2" Type="http://schemas.openxmlformats.org/officeDocument/2006/relationships/image" Target="../media/image15.png"/><Relationship Id="rId1" Type="http://schemas.openxmlformats.org/officeDocument/2006/relationships/slideLayout" Target="../slideLayouts/slideLayout50.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50.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hyperlink" Target="https://plames.eu/wp-content/uploads/2020/11/20200429_D2.1_ScenarioFramework_final.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hyperlink" Target="https://plames.eu/wp-content/uploads/2020/11/20200429_D2.1_ScenarioFramework_final.pdf" TargetMode="External"/><Relationship Id="rId2" Type="http://schemas.openxmlformats.org/officeDocument/2006/relationships/notesSlide" Target="../notesSlides/notesSlide1.xml"/><Relationship Id="rId1" Type="http://schemas.openxmlformats.org/officeDocument/2006/relationships/slideLayout" Target="../slideLayouts/slideLayout10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2908/NRG_BAL_C" TargetMode="External"/><Relationship Id="rId2" Type="http://schemas.openxmlformats.org/officeDocument/2006/relationships/notesSlide" Target="../notesSlides/notesSlide2.xml"/><Relationship Id="rId1" Type="http://schemas.openxmlformats.org/officeDocument/2006/relationships/slideLayout" Target="../slideLayouts/slideLayout9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9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hyperlink" Target="https://doi.org/10.2908/NRG_BAL_C"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94.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hyperlink" Target="https://www.iea.org/countries/estonia/energy-mix" TargetMode="External"/><Relationship Id="rId7"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94.xml"/><Relationship Id="rId6" Type="http://schemas.openxmlformats.org/officeDocument/2006/relationships/chart" Target="../charts/chart10.xml"/><Relationship Id="rId5" Type="http://schemas.openxmlformats.org/officeDocument/2006/relationships/hyperlink" Target="https://www.iea.org/countries/latvia/energy-mix" TargetMode="External"/><Relationship Id="rId4" Type="http://schemas.openxmlformats.org/officeDocument/2006/relationships/hyperlink" Target="https://www.iea.org/countries/lithuania/energy-mi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88E7CF0-83E6-4C8C-9BA0-1394B9CDA767}"/>
              </a:ext>
            </a:extLst>
          </p:cNvPr>
          <p:cNvSpPr>
            <a:spLocks noGrp="1"/>
          </p:cNvSpPr>
          <p:nvPr>
            <p:ph type="ctrTitle"/>
          </p:nvPr>
        </p:nvSpPr>
        <p:spPr/>
        <p:txBody>
          <a:bodyPr>
            <a:normAutofit fontScale="90000"/>
          </a:bodyPr>
          <a:lstStyle/>
          <a:p>
            <a:r>
              <a:rPr lang="en-US" noProof="0" dirty="0"/>
              <a:t>From Code to Kilowatt Hours: The Role of Deep Tech and AI in Transformation of the Baltic Energy Landscape</a:t>
            </a:r>
          </a:p>
        </p:txBody>
      </p:sp>
      <p:sp>
        <p:nvSpPr>
          <p:cNvPr id="3" name="Apakšvirsraksts 2">
            <a:extLst>
              <a:ext uri="{FF2B5EF4-FFF2-40B4-BE49-F238E27FC236}">
                <a16:creationId xmlns:a16="http://schemas.microsoft.com/office/drawing/2014/main" id="{83E84303-EC70-49E8-9409-90B5DB9F0A83}"/>
              </a:ext>
            </a:extLst>
          </p:cNvPr>
          <p:cNvSpPr>
            <a:spLocks noGrp="1"/>
          </p:cNvSpPr>
          <p:nvPr>
            <p:ph type="subTitle" idx="1"/>
          </p:nvPr>
        </p:nvSpPr>
        <p:spPr>
          <a:xfrm>
            <a:off x="673457" y="4574950"/>
            <a:ext cx="5950179" cy="924401"/>
          </a:xfrm>
        </p:spPr>
        <p:txBody>
          <a:bodyPr/>
          <a:lstStyle/>
          <a:p>
            <a:r>
              <a:rPr lang="en-US" noProof="0" dirty="0"/>
              <a:t>Dzintars JAUNZEMS</a:t>
            </a:r>
          </a:p>
          <a:p>
            <a:r>
              <a:rPr lang="en-US" noProof="0" dirty="0"/>
              <a:t>Advisor, </a:t>
            </a:r>
            <a:r>
              <a:rPr lang="en-US" noProof="0" dirty="0" err="1"/>
              <a:t>Latvijas</a:t>
            </a:r>
            <a:r>
              <a:rPr lang="en-US" noProof="0" dirty="0"/>
              <a:t> Banka</a:t>
            </a:r>
          </a:p>
          <a:p>
            <a:r>
              <a:rPr lang="en-US" noProof="0" dirty="0"/>
              <a:t>Assist. Professor, </a:t>
            </a:r>
            <a:r>
              <a:rPr lang="lv-LV" noProof="0" dirty="0" err="1"/>
              <a:t>Institute</a:t>
            </a:r>
            <a:r>
              <a:rPr lang="lv-LV" noProof="0" dirty="0"/>
              <a:t> of </a:t>
            </a:r>
            <a:r>
              <a:rPr lang="lv-LV" noProof="0" dirty="0" err="1"/>
              <a:t>Energy</a:t>
            </a:r>
            <a:r>
              <a:rPr lang="lv-LV" noProof="0" dirty="0"/>
              <a:t> </a:t>
            </a:r>
            <a:r>
              <a:rPr lang="lv-LV" noProof="0" dirty="0" err="1"/>
              <a:t>Systems</a:t>
            </a:r>
            <a:r>
              <a:rPr lang="lv-LV" noProof="0" dirty="0"/>
              <a:t> </a:t>
            </a:r>
            <a:r>
              <a:rPr lang="lv-LV" noProof="0" dirty="0" err="1"/>
              <a:t>and</a:t>
            </a:r>
            <a:r>
              <a:rPr lang="lv-LV" noProof="0" dirty="0"/>
              <a:t> </a:t>
            </a:r>
            <a:r>
              <a:rPr lang="lv-LV" noProof="0" dirty="0" err="1"/>
              <a:t>Environment</a:t>
            </a:r>
            <a:r>
              <a:rPr lang="lv-LV" noProof="0" dirty="0"/>
              <a:t>, </a:t>
            </a:r>
            <a:r>
              <a:rPr lang="en-US" noProof="0" dirty="0"/>
              <a:t>RTU</a:t>
            </a:r>
          </a:p>
        </p:txBody>
      </p:sp>
      <p:sp>
        <p:nvSpPr>
          <p:cNvPr id="4" name="Teksta vietturis 3">
            <a:extLst>
              <a:ext uri="{FF2B5EF4-FFF2-40B4-BE49-F238E27FC236}">
                <a16:creationId xmlns:a16="http://schemas.microsoft.com/office/drawing/2014/main" id="{30F4171C-5D51-46AC-8B54-89D04A57B582}"/>
              </a:ext>
            </a:extLst>
          </p:cNvPr>
          <p:cNvSpPr>
            <a:spLocks noGrp="1"/>
          </p:cNvSpPr>
          <p:nvPr>
            <p:ph type="body" sz="quarter" idx="12"/>
          </p:nvPr>
        </p:nvSpPr>
        <p:spPr/>
        <p:txBody>
          <a:bodyPr/>
          <a:lstStyle/>
          <a:p>
            <a:r>
              <a:rPr lang="en-US" noProof="0" dirty="0"/>
              <a:t>08.05.2025.</a:t>
            </a:r>
          </a:p>
        </p:txBody>
      </p:sp>
    </p:spTree>
    <p:extLst>
      <p:ext uri="{BB962C8B-B14F-4D97-AF65-F5344CB8AC3E}">
        <p14:creationId xmlns:p14="http://schemas.microsoft.com/office/powerpoint/2010/main" val="361997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48BA6-5ED1-B211-9DFB-59C1D43FC83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C4675BC-5633-7112-9A33-EB4DC600E5EC}"/>
              </a:ext>
            </a:extLst>
          </p:cNvPr>
          <p:cNvSpPr>
            <a:spLocks noGrp="1"/>
          </p:cNvSpPr>
          <p:nvPr>
            <p:ph type="ctrTitle"/>
          </p:nvPr>
        </p:nvSpPr>
        <p:spPr/>
        <p:txBody>
          <a:bodyPr>
            <a:normAutofit fontScale="90000"/>
          </a:bodyPr>
          <a:lstStyle/>
          <a:p>
            <a:r>
              <a:rPr lang="lv-LV" noProof="0" dirty="0"/>
              <a:t>(1) </a:t>
            </a:r>
            <a:r>
              <a:rPr lang="en-US" noProof="0" dirty="0"/>
              <a:t>Some examples of AI &amp; deep tech</a:t>
            </a:r>
            <a:r>
              <a:rPr lang="lv-LV" noProof="0" dirty="0"/>
              <a:t> </a:t>
            </a:r>
            <a:r>
              <a:rPr lang="lv-LV" noProof="0" dirty="0" err="1"/>
              <a:t>in</a:t>
            </a:r>
            <a:r>
              <a:rPr lang="lv-LV" noProof="0" dirty="0"/>
              <a:t> Baltics </a:t>
            </a:r>
            <a:r>
              <a:rPr lang="lv-LV" noProof="0" dirty="0" err="1"/>
              <a:t>energy</a:t>
            </a:r>
            <a:r>
              <a:rPr lang="lv-LV" noProof="0" dirty="0"/>
              <a:t> </a:t>
            </a:r>
            <a:r>
              <a:rPr lang="lv-LV" noProof="0" dirty="0" err="1"/>
              <a:t>system</a:t>
            </a:r>
            <a:endParaRPr lang="en-US" noProof="0" dirty="0"/>
          </a:p>
        </p:txBody>
      </p:sp>
      <p:sp>
        <p:nvSpPr>
          <p:cNvPr id="11" name="Text Placeholder 10">
            <a:extLst>
              <a:ext uri="{FF2B5EF4-FFF2-40B4-BE49-F238E27FC236}">
                <a16:creationId xmlns:a16="http://schemas.microsoft.com/office/drawing/2014/main" id="{4886306B-2D89-3E2C-D971-C3D641FA3E95}"/>
              </a:ext>
            </a:extLst>
          </p:cNvPr>
          <p:cNvSpPr>
            <a:spLocks noGrp="1"/>
          </p:cNvSpPr>
          <p:nvPr>
            <p:ph type="body" sz="quarter" idx="13"/>
          </p:nvPr>
        </p:nvSpPr>
        <p:spPr>
          <a:xfrm>
            <a:off x="6865375" y="5112631"/>
            <a:ext cx="4671296" cy="576263"/>
          </a:xfrm>
        </p:spPr>
        <p:txBody>
          <a:bodyPr/>
          <a:lstStyle/>
          <a:p>
            <a:pPr marL="285750" indent="-285750">
              <a:buFont typeface="Arial" panose="020B0604020202020204" pitchFamily="34" charset="0"/>
              <a:buChar char="•"/>
            </a:pPr>
            <a:r>
              <a:rPr lang="en-US" noProof="0" dirty="0"/>
              <a:t>Integration of AI for analysis (e.g. weather patterns, optimization, location etc.) to improve efficiency and predict maintenance needs</a:t>
            </a:r>
          </a:p>
        </p:txBody>
      </p:sp>
      <p:pic>
        <p:nvPicPr>
          <p:cNvPr id="30" name="Online Image Placeholder 29" descr="Recycle with solid fill">
            <a:extLst>
              <a:ext uri="{FF2B5EF4-FFF2-40B4-BE49-F238E27FC236}">
                <a16:creationId xmlns:a16="http://schemas.microsoft.com/office/drawing/2014/main" id="{BA08C9BF-A4D6-AD05-122E-6272D36F1426}"/>
              </a:ext>
            </a:extLst>
          </p:cNvPr>
          <p:cNvPicPr>
            <a:picLocks noGrp="1" noChangeAspect="1"/>
          </p:cNvPicPr>
          <p:nvPr>
            <p:ph type="clipArt" sz="quarter" idx="10"/>
          </p:nvPr>
        </p:nvPicPr>
        <p:blipFill>
          <a:blip r:embed="rId2">
            <a:extLst>
              <a:ext uri="{96DAC541-7B7A-43D3-8B79-37D633B846F1}">
                <asvg:svgBlip xmlns:asvg="http://schemas.microsoft.com/office/drawing/2016/SVG/main" r:embed="rId3"/>
              </a:ext>
            </a:extLst>
          </a:blip>
          <a:stretch>
            <a:fillRect/>
          </a:stretch>
        </p:blipFill>
        <p:spPr>
          <a:xfrm>
            <a:off x="5874544" y="4868460"/>
            <a:ext cx="698500" cy="698500"/>
          </a:xfrm>
        </p:spPr>
      </p:pic>
      <p:sp>
        <p:nvSpPr>
          <p:cNvPr id="10" name="Text Placeholder 9">
            <a:extLst>
              <a:ext uri="{FF2B5EF4-FFF2-40B4-BE49-F238E27FC236}">
                <a16:creationId xmlns:a16="http://schemas.microsoft.com/office/drawing/2014/main" id="{7DA6113E-B2E6-2C55-1589-D01A9D224207}"/>
              </a:ext>
            </a:extLst>
          </p:cNvPr>
          <p:cNvSpPr>
            <a:spLocks noGrp="1"/>
          </p:cNvSpPr>
          <p:nvPr>
            <p:ph type="body" sz="quarter" idx="12"/>
          </p:nvPr>
        </p:nvSpPr>
        <p:spPr>
          <a:xfrm>
            <a:off x="6865375" y="4713184"/>
            <a:ext cx="4671296" cy="427038"/>
          </a:xfrm>
        </p:spPr>
        <p:txBody>
          <a:bodyPr/>
          <a:lstStyle/>
          <a:p>
            <a:r>
              <a:rPr lang="en-US" noProof="0" dirty="0"/>
              <a:t>Renewable energy</a:t>
            </a:r>
          </a:p>
        </p:txBody>
      </p:sp>
      <p:pic>
        <p:nvPicPr>
          <p:cNvPr id="28" name="Online Image Placeholder 27" descr="City with solid fill">
            <a:extLst>
              <a:ext uri="{FF2B5EF4-FFF2-40B4-BE49-F238E27FC236}">
                <a16:creationId xmlns:a16="http://schemas.microsoft.com/office/drawing/2014/main" id="{544EAC80-DBC8-E236-DC09-28DE069A0EBB}"/>
              </a:ext>
            </a:extLst>
          </p:cNvPr>
          <p:cNvPicPr>
            <a:picLocks noGrp="1" noChangeAspect="1"/>
          </p:cNvPicPr>
          <p:nvPr>
            <p:ph type="clipArt" sz="quarter" idx="29"/>
          </p:nvPr>
        </p:nvPicPr>
        <p:blipFill>
          <a:blip r:embed="rId4">
            <a:extLst>
              <a:ext uri="{96DAC541-7B7A-43D3-8B79-37D633B846F1}">
                <asvg:svgBlip xmlns:asvg="http://schemas.microsoft.com/office/drawing/2016/SVG/main" r:embed="rId5"/>
              </a:ext>
            </a:extLst>
          </a:blip>
          <a:stretch>
            <a:fillRect/>
          </a:stretch>
        </p:blipFill>
        <p:spPr>
          <a:xfrm>
            <a:off x="5868988" y="2346251"/>
            <a:ext cx="700087" cy="700087"/>
          </a:xfrm>
        </p:spPr>
      </p:pic>
      <p:sp>
        <p:nvSpPr>
          <p:cNvPr id="20" name="Text Placeholder 19">
            <a:extLst>
              <a:ext uri="{FF2B5EF4-FFF2-40B4-BE49-F238E27FC236}">
                <a16:creationId xmlns:a16="http://schemas.microsoft.com/office/drawing/2014/main" id="{B74D9AF9-E4E3-1B12-74F6-53B500D5C81A}"/>
              </a:ext>
            </a:extLst>
          </p:cNvPr>
          <p:cNvSpPr>
            <a:spLocks noGrp="1"/>
          </p:cNvSpPr>
          <p:nvPr>
            <p:ph type="body" sz="quarter" idx="30"/>
          </p:nvPr>
        </p:nvSpPr>
        <p:spPr>
          <a:xfrm>
            <a:off x="6859277" y="2191467"/>
            <a:ext cx="4671296" cy="427038"/>
          </a:xfrm>
        </p:spPr>
        <p:txBody>
          <a:bodyPr/>
          <a:lstStyle/>
          <a:p>
            <a:r>
              <a:rPr lang="en-US" noProof="0" dirty="0"/>
              <a:t>District heating</a:t>
            </a:r>
          </a:p>
        </p:txBody>
      </p:sp>
      <p:sp>
        <p:nvSpPr>
          <p:cNvPr id="21" name="Text Placeholder 20">
            <a:extLst>
              <a:ext uri="{FF2B5EF4-FFF2-40B4-BE49-F238E27FC236}">
                <a16:creationId xmlns:a16="http://schemas.microsoft.com/office/drawing/2014/main" id="{A119281A-2EE2-FC5D-9CCF-DC15D0C259AB}"/>
              </a:ext>
            </a:extLst>
          </p:cNvPr>
          <p:cNvSpPr>
            <a:spLocks noGrp="1"/>
          </p:cNvSpPr>
          <p:nvPr>
            <p:ph type="body" sz="quarter" idx="31"/>
          </p:nvPr>
        </p:nvSpPr>
        <p:spPr>
          <a:xfrm>
            <a:off x="6859277" y="2590914"/>
            <a:ext cx="4671296" cy="576263"/>
          </a:xfrm>
        </p:spPr>
        <p:txBody>
          <a:bodyPr/>
          <a:lstStyle/>
          <a:p>
            <a:pPr marL="285750" indent="-285750">
              <a:buFont typeface="Arial" panose="020B0604020202020204" pitchFamily="34" charset="0"/>
              <a:buChar char="•"/>
            </a:pPr>
            <a:r>
              <a:rPr lang="en-US" noProof="0" dirty="0"/>
              <a:t>Digital Twins</a:t>
            </a:r>
          </a:p>
          <a:p>
            <a:pPr marL="285750" indent="-285750">
              <a:buFont typeface="Arial" panose="020B0604020202020204" pitchFamily="34" charset="0"/>
              <a:buChar char="•"/>
            </a:pPr>
            <a:r>
              <a:rPr lang="en-GB" noProof="0" dirty="0"/>
              <a:t>AI-driven systems to optimize heat distribution</a:t>
            </a:r>
            <a:r>
              <a:rPr lang="lv-LV" noProof="0" dirty="0"/>
              <a:t>: monitor &amp; </a:t>
            </a:r>
            <a:r>
              <a:rPr lang="lv-LV" noProof="0" dirty="0" err="1"/>
              <a:t>control</a:t>
            </a:r>
            <a:endParaRPr lang="lv-LV" noProof="0" dirty="0"/>
          </a:p>
          <a:p>
            <a:pPr marL="285750" indent="-285750">
              <a:buFont typeface="Arial" panose="020B0604020202020204" pitchFamily="34" charset="0"/>
              <a:buChar char="•"/>
            </a:pPr>
            <a:r>
              <a:rPr lang="lv-LV" dirty="0"/>
              <a:t>P</a:t>
            </a:r>
            <a:r>
              <a:rPr lang="en-GB" noProof="0" dirty="0" err="1"/>
              <a:t>redictive</a:t>
            </a:r>
            <a:r>
              <a:rPr lang="en-GB" noProof="0" dirty="0"/>
              <a:t> analytics</a:t>
            </a:r>
            <a:r>
              <a:rPr lang="lv-LV" noProof="0" dirty="0"/>
              <a:t> &amp; </a:t>
            </a:r>
            <a:r>
              <a:rPr lang="en-GB" noProof="0" dirty="0"/>
              <a:t>machine learning algorithms to forecast demand and adjust supply accordingly</a:t>
            </a:r>
            <a:endParaRPr lang="lv-LV" noProof="0" dirty="0"/>
          </a:p>
        </p:txBody>
      </p:sp>
      <p:sp>
        <p:nvSpPr>
          <p:cNvPr id="15" name="Picture Placeholder 14">
            <a:extLst>
              <a:ext uri="{FF2B5EF4-FFF2-40B4-BE49-F238E27FC236}">
                <a16:creationId xmlns:a16="http://schemas.microsoft.com/office/drawing/2014/main" id="{38323405-759E-5367-6772-F4E7403D74F1}"/>
              </a:ext>
            </a:extLst>
          </p:cNvPr>
          <p:cNvSpPr>
            <a:spLocks noGrp="1"/>
          </p:cNvSpPr>
          <p:nvPr>
            <p:ph type="pic" sz="quarter" idx="19"/>
          </p:nvPr>
        </p:nvSpPr>
        <p:spPr/>
        <p:txBody>
          <a:bodyPr/>
          <a:lstStyle/>
          <a:p>
            <a:endParaRPr lang="en-GB"/>
          </a:p>
        </p:txBody>
      </p:sp>
      <p:sp>
        <p:nvSpPr>
          <p:cNvPr id="2" name="Slide Number Placeholder 1">
            <a:extLst>
              <a:ext uri="{FF2B5EF4-FFF2-40B4-BE49-F238E27FC236}">
                <a16:creationId xmlns:a16="http://schemas.microsoft.com/office/drawing/2014/main" id="{32597B44-D856-7B44-A531-36B5A331948A}"/>
              </a:ext>
            </a:extLst>
          </p:cNvPr>
          <p:cNvSpPr>
            <a:spLocks noGrp="1"/>
          </p:cNvSpPr>
          <p:nvPr>
            <p:ph type="sldNum" sz="quarter" idx="33"/>
          </p:nvPr>
        </p:nvSpPr>
        <p:spPr/>
        <p:txBody>
          <a:bodyPr/>
          <a:lstStyle/>
          <a:p>
            <a:fld id="{712B737D-8E28-4713-A82C-8BA69049BAD4}" type="slidenum">
              <a:rPr lang="en-US" noProof="0" smtClean="0"/>
              <a:pPr/>
              <a:t>10</a:t>
            </a:fld>
            <a:endParaRPr lang="en-US" noProof="0" dirty="0"/>
          </a:p>
        </p:txBody>
      </p:sp>
      <p:pic>
        <p:nvPicPr>
          <p:cNvPr id="23" name="Picture 22">
            <a:extLst>
              <a:ext uri="{FF2B5EF4-FFF2-40B4-BE49-F238E27FC236}">
                <a16:creationId xmlns:a16="http://schemas.microsoft.com/office/drawing/2014/main" id="{65C2B667-E96A-3F55-1E05-96F131D78BB8}"/>
              </a:ext>
            </a:extLst>
          </p:cNvPr>
          <p:cNvPicPr>
            <a:picLocks noChangeAspect="1"/>
          </p:cNvPicPr>
          <p:nvPr/>
        </p:nvPicPr>
        <p:blipFill>
          <a:blip r:embed="rId6"/>
          <a:stretch>
            <a:fillRect/>
          </a:stretch>
        </p:blipFill>
        <p:spPr>
          <a:xfrm>
            <a:off x="102023" y="3038584"/>
            <a:ext cx="4768545" cy="3179030"/>
          </a:xfrm>
          <a:prstGeom prst="rect">
            <a:avLst/>
          </a:prstGeom>
        </p:spPr>
      </p:pic>
      <p:sp>
        <p:nvSpPr>
          <p:cNvPr id="25" name="Text Placeholder 5">
            <a:extLst>
              <a:ext uri="{FF2B5EF4-FFF2-40B4-BE49-F238E27FC236}">
                <a16:creationId xmlns:a16="http://schemas.microsoft.com/office/drawing/2014/main" id="{BEFDD383-D6BE-EDCC-A835-76336E5212CD}"/>
              </a:ext>
            </a:extLst>
          </p:cNvPr>
          <p:cNvSpPr>
            <a:spLocks noGrp="1"/>
          </p:cNvSpPr>
          <p:nvPr>
            <p:ph type="body" sz="quarter" idx="18"/>
          </p:nvPr>
        </p:nvSpPr>
        <p:spPr>
          <a:xfrm>
            <a:off x="774700" y="6280150"/>
            <a:ext cx="3055938" cy="360363"/>
          </a:xfrm>
        </p:spPr>
        <p:txBody>
          <a:bodyPr/>
          <a:lstStyle/>
          <a:p>
            <a:r>
              <a:rPr lang="en-US" noProof="0" dirty="0"/>
              <a:t>Source: </a:t>
            </a:r>
            <a:r>
              <a:rPr lang="en-US" noProof="0" dirty="0">
                <a:hlinkClick r:id="rId7"/>
              </a:rPr>
              <a:t>20200429_D2.1_ScenarioFramework_final.pdf</a:t>
            </a:r>
            <a:endParaRPr lang="en-US" noProof="0" dirty="0"/>
          </a:p>
        </p:txBody>
      </p:sp>
      <p:pic>
        <p:nvPicPr>
          <p:cNvPr id="31" name="Online Image Placeholder 27" descr="Home with solid fill">
            <a:extLst>
              <a:ext uri="{FF2B5EF4-FFF2-40B4-BE49-F238E27FC236}">
                <a16:creationId xmlns:a16="http://schemas.microsoft.com/office/drawing/2014/main" id="{C788DDB1-0857-2AE0-392E-4519A4DE5F5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868988" y="761751"/>
            <a:ext cx="700087" cy="700087"/>
          </a:xfrm>
          <a:prstGeom prst="rect">
            <a:avLst/>
          </a:prstGeom>
        </p:spPr>
      </p:pic>
      <p:sp>
        <p:nvSpPr>
          <p:cNvPr id="32" name="Text Placeholder 19">
            <a:extLst>
              <a:ext uri="{FF2B5EF4-FFF2-40B4-BE49-F238E27FC236}">
                <a16:creationId xmlns:a16="http://schemas.microsoft.com/office/drawing/2014/main" id="{1CAD11DF-3434-D35D-F45E-395A92EC2354}"/>
              </a:ext>
            </a:extLst>
          </p:cNvPr>
          <p:cNvSpPr txBox="1">
            <a:spLocks/>
          </p:cNvSpPr>
          <p:nvPr/>
        </p:nvSpPr>
        <p:spPr>
          <a:xfrm>
            <a:off x="6859277" y="606967"/>
            <a:ext cx="4671296" cy="42703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b="1" kern="1200">
                <a:solidFill>
                  <a:schemeClr val="bg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b="1" kern="1200">
                <a:solidFill>
                  <a:schemeClr val="bg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b="1" kern="1200">
                <a:solidFill>
                  <a:schemeClr val="bg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err="1"/>
              <a:t>Buildings</a:t>
            </a:r>
            <a:endParaRPr lang="en-US" dirty="0"/>
          </a:p>
        </p:txBody>
      </p:sp>
      <p:sp>
        <p:nvSpPr>
          <p:cNvPr id="33" name="Text Placeholder 20">
            <a:extLst>
              <a:ext uri="{FF2B5EF4-FFF2-40B4-BE49-F238E27FC236}">
                <a16:creationId xmlns:a16="http://schemas.microsoft.com/office/drawing/2014/main" id="{B8202CA8-728F-E667-9946-36D679CD481F}"/>
              </a:ext>
            </a:extLst>
          </p:cNvPr>
          <p:cNvSpPr txBox="1">
            <a:spLocks/>
          </p:cNvSpPr>
          <p:nvPr/>
        </p:nvSpPr>
        <p:spPr>
          <a:xfrm>
            <a:off x="6859277" y="1006414"/>
            <a:ext cx="4671296" cy="57626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AI systems for real-time monitoring and control </a:t>
            </a:r>
            <a:endParaRPr lang="lv-LV" dirty="0"/>
          </a:p>
          <a:p>
            <a:pPr marL="285750" indent="-285750">
              <a:buFont typeface="Arial" panose="020B0604020202020204" pitchFamily="34" charset="0"/>
              <a:buChar char="•"/>
            </a:pPr>
            <a:r>
              <a:rPr lang="lv-LV" dirty="0"/>
              <a:t>AI-</a:t>
            </a:r>
            <a:r>
              <a:rPr lang="lv-LV" dirty="0" err="1"/>
              <a:t>enhanced</a:t>
            </a:r>
            <a:r>
              <a:rPr lang="lv-LV" dirty="0"/>
              <a:t> BMS &amp; HVAC</a:t>
            </a:r>
          </a:p>
        </p:txBody>
      </p:sp>
    </p:spTree>
    <p:extLst>
      <p:ext uri="{BB962C8B-B14F-4D97-AF65-F5344CB8AC3E}">
        <p14:creationId xmlns:p14="http://schemas.microsoft.com/office/powerpoint/2010/main" val="159733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barn(inVertical)">
                                      <p:cBhvr>
                                        <p:cTn id="17" dur="500"/>
                                        <p:tgtEl>
                                          <p:spTgt spid="3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3">
                                            <p:txEl>
                                              <p:pRg st="1" end="1"/>
                                            </p:txEl>
                                          </p:spTgt>
                                        </p:tgtEl>
                                        <p:attrNameLst>
                                          <p:attrName>style.visibility</p:attrName>
                                        </p:attrNameLst>
                                      </p:cBhvr>
                                      <p:to>
                                        <p:strVal val="visible"/>
                                      </p:to>
                                    </p:set>
                                    <p:animEffect transition="in" filter="barn(inVertical)">
                                      <p:cBhvr>
                                        <p:cTn id="20" dur="500"/>
                                        <p:tgtEl>
                                          <p:spTgt spid="3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additive="base">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xEl>
                                              <p:pRg st="1" end="1"/>
                                            </p:txEl>
                                          </p:spTgt>
                                        </p:tgtEl>
                                        <p:attrNameLst>
                                          <p:attrName>style.visibility</p:attrName>
                                        </p:attrNameLst>
                                      </p:cBhvr>
                                      <p:to>
                                        <p:strVal val="visible"/>
                                      </p:to>
                                    </p:set>
                                    <p:anim calcmode="lin" valueType="num">
                                      <p:cBhvr additive="base">
                                        <p:cTn id="4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xEl>
                                              <p:pRg st="2" end="2"/>
                                            </p:txEl>
                                          </p:spTgt>
                                        </p:tgtEl>
                                        <p:attrNameLst>
                                          <p:attrName>style.visibility</p:attrName>
                                        </p:attrNameLst>
                                      </p:cBhvr>
                                      <p:to>
                                        <p:strVal val="visible"/>
                                      </p:to>
                                    </p:set>
                                    <p:anim calcmode="lin" valueType="num">
                                      <p:cBhvr additive="base">
                                        <p:cTn id="4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 calcmode="lin" valueType="num">
                                      <p:cBhvr additive="base">
                                        <p:cTn id="6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 calcmode="lin" valueType="num">
                                      <p:cBhvr additive="base">
                                        <p:cTn id="6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build="p"/>
      <p:bldP spid="20" grpId="0" build="p"/>
      <p:bldP spid="21" grpId="0" uiExpand="1" build="p"/>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E12C3C-A26E-C0C1-9B24-8F842596009F}"/>
              </a:ext>
            </a:extLst>
          </p:cNvPr>
          <p:cNvSpPr>
            <a:spLocks noGrp="1"/>
          </p:cNvSpPr>
          <p:nvPr>
            <p:ph type="ctrTitle"/>
          </p:nvPr>
        </p:nvSpPr>
        <p:spPr/>
        <p:txBody>
          <a:bodyPr>
            <a:normAutofit fontScale="90000"/>
          </a:bodyPr>
          <a:lstStyle/>
          <a:p>
            <a:r>
              <a:rPr lang="lv-LV" dirty="0"/>
              <a:t>(2) </a:t>
            </a:r>
            <a:r>
              <a:rPr lang="en-US" dirty="0"/>
              <a:t>Some examples of AI &amp; deep tech</a:t>
            </a:r>
            <a:r>
              <a:rPr lang="lv-LV" dirty="0"/>
              <a:t> </a:t>
            </a:r>
            <a:r>
              <a:rPr lang="lv-LV" dirty="0" err="1"/>
              <a:t>in</a:t>
            </a:r>
            <a:r>
              <a:rPr lang="lv-LV" dirty="0"/>
              <a:t> Baltics </a:t>
            </a:r>
            <a:r>
              <a:rPr lang="lv-LV" dirty="0" err="1"/>
              <a:t>energy</a:t>
            </a:r>
            <a:r>
              <a:rPr lang="lv-LV" dirty="0"/>
              <a:t> </a:t>
            </a:r>
            <a:r>
              <a:rPr lang="lv-LV" dirty="0" err="1"/>
              <a:t>system</a:t>
            </a:r>
            <a:endParaRPr lang="en-US" noProof="0" dirty="0"/>
          </a:p>
        </p:txBody>
      </p:sp>
      <p:pic>
        <p:nvPicPr>
          <p:cNvPr id="26" name="Online Image Placeholder 25" descr="Electric Tower with solid fill">
            <a:extLst>
              <a:ext uri="{FF2B5EF4-FFF2-40B4-BE49-F238E27FC236}">
                <a16:creationId xmlns:a16="http://schemas.microsoft.com/office/drawing/2014/main" id="{4B8C81CC-73DD-D61D-FBAB-068F4780C604}"/>
              </a:ext>
            </a:extLst>
          </p:cNvPr>
          <p:cNvPicPr>
            <a:picLocks noGrp="1" noChangeAspect="1"/>
          </p:cNvPicPr>
          <p:nvPr>
            <p:ph type="clipArt" sz="quarter" idx="10"/>
          </p:nvPr>
        </p:nvPicPr>
        <p:blipFill>
          <a:blip r:embed="rId2">
            <a:extLst>
              <a:ext uri="{96DAC541-7B7A-43D3-8B79-37D633B846F1}">
                <asvg:svgBlip xmlns:asvg="http://schemas.microsoft.com/office/drawing/2016/SVG/main" r:embed="rId3"/>
              </a:ext>
            </a:extLst>
          </a:blip>
          <a:srcRect/>
          <a:stretch/>
        </p:blipFill>
        <p:spPr>
          <a:xfrm>
            <a:off x="5873750" y="3322638"/>
            <a:ext cx="700087" cy="700087"/>
          </a:xfrm>
        </p:spPr>
      </p:pic>
      <p:pic>
        <p:nvPicPr>
          <p:cNvPr id="22" name="Online Image Placeholder 21" descr="Car with solid fill">
            <a:extLst>
              <a:ext uri="{FF2B5EF4-FFF2-40B4-BE49-F238E27FC236}">
                <a16:creationId xmlns:a16="http://schemas.microsoft.com/office/drawing/2014/main" id="{9E136057-2DFA-6079-F2D6-433BB239EAAD}"/>
              </a:ext>
            </a:extLst>
          </p:cNvPr>
          <p:cNvPicPr>
            <a:picLocks noGrp="1" noChangeAspect="1"/>
          </p:cNvPicPr>
          <p:nvPr>
            <p:ph type="clipArt" sz="quarter" idx="11"/>
          </p:nvPr>
        </p:nvPicPr>
        <p:blipFill>
          <a:blip r:embed="rId4">
            <a:extLst>
              <a:ext uri="{96DAC541-7B7A-43D3-8B79-37D633B846F1}">
                <asvg:svgBlip xmlns:asvg="http://schemas.microsoft.com/office/drawing/2016/SVG/main" r:embed="rId5"/>
              </a:ext>
            </a:extLst>
          </a:blip>
          <a:stretch>
            <a:fillRect/>
          </a:stretch>
        </p:blipFill>
        <p:spPr>
          <a:xfrm>
            <a:off x="5873750" y="4706938"/>
            <a:ext cx="700087" cy="700087"/>
          </a:xfrm>
        </p:spPr>
      </p:pic>
      <p:sp>
        <p:nvSpPr>
          <p:cNvPr id="10" name="Text Placeholder 9">
            <a:extLst>
              <a:ext uri="{FF2B5EF4-FFF2-40B4-BE49-F238E27FC236}">
                <a16:creationId xmlns:a16="http://schemas.microsoft.com/office/drawing/2014/main" id="{B461189E-77B7-4280-3E86-AA2E42835731}"/>
              </a:ext>
            </a:extLst>
          </p:cNvPr>
          <p:cNvSpPr>
            <a:spLocks noGrp="1"/>
          </p:cNvSpPr>
          <p:nvPr>
            <p:ph type="body" sz="quarter" idx="12"/>
          </p:nvPr>
        </p:nvSpPr>
        <p:spPr>
          <a:xfrm>
            <a:off x="6865375" y="3168700"/>
            <a:ext cx="4671296" cy="427038"/>
          </a:xfrm>
        </p:spPr>
        <p:txBody>
          <a:bodyPr/>
          <a:lstStyle/>
          <a:p>
            <a:r>
              <a:rPr lang="en-US" noProof="0" dirty="0"/>
              <a:t>Electricity (TSOs)</a:t>
            </a:r>
          </a:p>
        </p:txBody>
      </p:sp>
      <p:sp>
        <p:nvSpPr>
          <p:cNvPr id="11" name="Text Placeholder 10">
            <a:extLst>
              <a:ext uri="{FF2B5EF4-FFF2-40B4-BE49-F238E27FC236}">
                <a16:creationId xmlns:a16="http://schemas.microsoft.com/office/drawing/2014/main" id="{78DADF49-D457-DAE2-FAF9-B28A40665883}"/>
              </a:ext>
            </a:extLst>
          </p:cNvPr>
          <p:cNvSpPr>
            <a:spLocks noGrp="1"/>
          </p:cNvSpPr>
          <p:nvPr>
            <p:ph type="body" sz="quarter" idx="13"/>
          </p:nvPr>
        </p:nvSpPr>
        <p:spPr>
          <a:xfrm>
            <a:off x="6865375" y="3568147"/>
            <a:ext cx="4671296" cy="576263"/>
          </a:xfrm>
        </p:spPr>
        <p:txBody>
          <a:bodyPr/>
          <a:lstStyle/>
          <a:p>
            <a:pPr marL="285750" indent="-285750">
              <a:buFont typeface="Arial" panose="020B0604020202020204" pitchFamily="34" charset="0"/>
              <a:buChar char="•"/>
            </a:pPr>
            <a:r>
              <a:rPr lang="en-US" noProof="0" dirty="0"/>
              <a:t>AI and sensor technologies to increase transmission capacity</a:t>
            </a:r>
          </a:p>
        </p:txBody>
      </p:sp>
      <p:sp>
        <p:nvSpPr>
          <p:cNvPr id="12" name="Text Placeholder 11">
            <a:extLst>
              <a:ext uri="{FF2B5EF4-FFF2-40B4-BE49-F238E27FC236}">
                <a16:creationId xmlns:a16="http://schemas.microsoft.com/office/drawing/2014/main" id="{5B2C92E2-63B5-A45B-6DBD-B4C0FB30A82E}"/>
              </a:ext>
            </a:extLst>
          </p:cNvPr>
          <p:cNvSpPr>
            <a:spLocks noGrp="1"/>
          </p:cNvSpPr>
          <p:nvPr>
            <p:ph type="body" sz="quarter" idx="14"/>
          </p:nvPr>
        </p:nvSpPr>
        <p:spPr>
          <a:xfrm>
            <a:off x="6865375" y="4542394"/>
            <a:ext cx="4671296" cy="427038"/>
          </a:xfrm>
        </p:spPr>
        <p:txBody>
          <a:bodyPr/>
          <a:lstStyle/>
          <a:p>
            <a:r>
              <a:rPr lang="en-US" noProof="0" dirty="0"/>
              <a:t>Mobility</a:t>
            </a:r>
          </a:p>
        </p:txBody>
      </p:sp>
      <p:sp>
        <p:nvSpPr>
          <p:cNvPr id="13" name="Text Placeholder 12">
            <a:extLst>
              <a:ext uri="{FF2B5EF4-FFF2-40B4-BE49-F238E27FC236}">
                <a16:creationId xmlns:a16="http://schemas.microsoft.com/office/drawing/2014/main" id="{73CA04F5-9DEC-7FD6-6921-BA1DDE275550}"/>
              </a:ext>
            </a:extLst>
          </p:cNvPr>
          <p:cNvSpPr>
            <a:spLocks noGrp="1"/>
          </p:cNvSpPr>
          <p:nvPr>
            <p:ph type="body" sz="quarter" idx="15"/>
          </p:nvPr>
        </p:nvSpPr>
        <p:spPr>
          <a:xfrm>
            <a:off x="6865375" y="4941841"/>
            <a:ext cx="4671296" cy="576263"/>
          </a:xfrm>
        </p:spPr>
        <p:txBody>
          <a:bodyPr/>
          <a:lstStyle/>
          <a:p>
            <a:pPr marL="285750" indent="-285750">
              <a:buFont typeface="Arial" panose="020B0604020202020204" pitchFamily="34" charset="0"/>
              <a:buChar char="•"/>
            </a:pPr>
            <a:r>
              <a:rPr lang="en-GB" noProof="0" dirty="0"/>
              <a:t>EV charging modes based on situation on the grid</a:t>
            </a:r>
          </a:p>
          <a:p>
            <a:pPr marL="285750" indent="-285750">
              <a:buFont typeface="Arial" panose="020B0604020202020204" pitchFamily="34" charset="0"/>
              <a:buChar char="•"/>
            </a:pPr>
            <a:r>
              <a:rPr lang="en-GB" noProof="0" dirty="0"/>
              <a:t>AI to optimize routes and energy consumption</a:t>
            </a:r>
          </a:p>
        </p:txBody>
      </p:sp>
      <p:pic>
        <p:nvPicPr>
          <p:cNvPr id="28" name="Online Image Placeholder 27" descr="Network outline">
            <a:extLst>
              <a:ext uri="{FF2B5EF4-FFF2-40B4-BE49-F238E27FC236}">
                <a16:creationId xmlns:a16="http://schemas.microsoft.com/office/drawing/2014/main" id="{7FE1DC26-655A-94E4-9A4C-234EDF76F779}"/>
              </a:ext>
            </a:extLst>
          </p:cNvPr>
          <p:cNvPicPr>
            <a:picLocks noGrp="1" noChangeAspect="1"/>
          </p:cNvPicPr>
          <p:nvPr>
            <p:ph type="clipArt" sz="quarter" idx="29"/>
          </p:nvPr>
        </p:nvPicPr>
        <p:blipFill>
          <a:blip r:embed="rId6">
            <a:extLst>
              <a:ext uri="{96DAC541-7B7A-43D3-8B79-37D633B846F1}">
                <asvg:svgBlip xmlns:asvg="http://schemas.microsoft.com/office/drawing/2016/SVG/main" r:embed="rId7"/>
              </a:ext>
            </a:extLst>
          </a:blip>
          <a:stretch>
            <a:fillRect/>
          </a:stretch>
        </p:blipFill>
        <p:spPr>
          <a:xfrm>
            <a:off x="5868988" y="609600"/>
            <a:ext cx="700087" cy="700087"/>
          </a:xfrm>
        </p:spPr>
      </p:pic>
      <p:sp>
        <p:nvSpPr>
          <p:cNvPr id="20" name="Text Placeholder 19">
            <a:extLst>
              <a:ext uri="{FF2B5EF4-FFF2-40B4-BE49-F238E27FC236}">
                <a16:creationId xmlns:a16="http://schemas.microsoft.com/office/drawing/2014/main" id="{4E3FEEAF-ABF4-A5BB-DADA-EDB334282216}"/>
              </a:ext>
            </a:extLst>
          </p:cNvPr>
          <p:cNvSpPr>
            <a:spLocks noGrp="1"/>
          </p:cNvSpPr>
          <p:nvPr>
            <p:ph type="body" sz="quarter" idx="30"/>
          </p:nvPr>
        </p:nvSpPr>
        <p:spPr>
          <a:xfrm>
            <a:off x="6859277" y="454883"/>
            <a:ext cx="4671296" cy="427038"/>
          </a:xfrm>
        </p:spPr>
        <p:txBody>
          <a:bodyPr/>
          <a:lstStyle/>
          <a:p>
            <a:r>
              <a:rPr lang="en-US" noProof="0" dirty="0"/>
              <a:t>Electricity (DSOs)</a:t>
            </a:r>
          </a:p>
        </p:txBody>
      </p:sp>
      <p:sp>
        <p:nvSpPr>
          <p:cNvPr id="21" name="Text Placeholder 20">
            <a:extLst>
              <a:ext uri="{FF2B5EF4-FFF2-40B4-BE49-F238E27FC236}">
                <a16:creationId xmlns:a16="http://schemas.microsoft.com/office/drawing/2014/main" id="{351F208A-AC65-75A9-AE2D-D9CCC69F11E7}"/>
              </a:ext>
            </a:extLst>
          </p:cNvPr>
          <p:cNvSpPr>
            <a:spLocks noGrp="1"/>
          </p:cNvSpPr>
          <p:nvPr>
            <p:ph type="body" sz="quarter" idx="31"/>
          </p:nvPr>
        </p:nvSpPr>
        <p:spPr>
          <a:xfrm>
            <a:off x="6859277" y="854330"/>
            <a:ext cx="4671296" cy="576263"/>
          </a:xfrm>
        </p:spPr>
        <p:txBody>
          <a:bodyPr/>
          <a:lstStyle/>
          <a:p>
            <a:pPr marL="285750" indent="-285750">
              <a:buFont typeface="Arial" panose="020B0604020202020204" pitchFamily="34" charset="0"/>
              <a:buChar char="•"/>
            </a:pPr>
            <a:r>
              <a:rPr lang="en-US" noProof="0" dirty="0"/>
              <a:t>Remote check of overhead lines (AI + ML)</a:t>
            </a:r>
          </a:p>
          <a:p>
            <a:pPr marL="285750" indent="-285750">
              <a:buFont typeface="Arial" panose="020B0604020202020204" pitchFamily="34" charset="0"/>
              <a:buChar char="•"/>
            </a:pPr>
            <a:r>
              <a:rPr lang="en-US" noProof="0" dirty="0"/>
              <a:t>Real-time monitoring with reduced number of sensors</a:t>
            </a:r>
          </a:p>
          <a:p>
            <a:pPr marL="285750" indent="-285750">
              <a:buFont typeface="Arial" panose="020B0604020202020204" pitchFamily="34" charset="0"/>
              <a:buChar char="•"/>
            </a:pPr>
            <a:r>
              <a:rPr lang="en-US" noProof="0" dirty="0"/>
              <a:t>Projections of generation &amp; load, damages, development investment &amp; network planning</a:t>
            </a:r>
          </a:p>
        </p:txBody>
      </p:sp>
      <p:sp>
        <p:nvSpPr>
          <p:cNvPr id="15" name="Picture Placeholder 14">
            <a:extLst>
              <a:ext uri="{FF2B5EF4-FFF2-40B4-BE49-F238E27FC236}">
                <a16:creationId xmlns:a16="http://schemas.microsoft.com/office/drawing/2014/main" id="{5A139E0B-5882-76ED-B363-5DB1F80D0FFF}"/>
              </a:ext>
            </a:extLst>
          </p:cNvPr>
          <p:cNvSpPr>
            <a:spLocks noGrp="1"/>
          </p:cNvSpPr>
          <p:nvPr>
            <p:ph type="pic" sz="quarter" idx="19"/>
          </p:nvPr>
        </p:nvSpPr>
        <p:spPr/>
        <p:txBody>
          <a:bodyPr/>
          <a:lstStyle/>
          <a:p>
            <a:endParaRPr lang="en-US" noProof="0" dirty="0"/>
          </a:p>
        </p:txBody>
      </p:sp>
      <p:sp>
        <p:nvSpPr>
          <p:cNvPr id="2" name="Slide Number Placeholder 1">
            <a:extLst>
              <a:ext uri="{FF2B5EF4-FFF2-40B4-BE49-F238E27FC236}">
                <a16:creationId xmlns:a16="http://schemas.microsoft.com/office/drawing/2014/main" id="{55D1A15F-3E74-135B-243C-C5859EDB81CD}"/>
              </a:ext>
            </a:extLst>
          </p:cNvPr>
          <p:cNvSpPr>
            <a:spLocks noGrp="1"/>
          </p:cNvSpPr>
          <p:nvPr>
            <p:ph type="sldNum" sz="quarter" idx="33"/>
          </p:nvPr>
        </p:nvSpPr>
        <p:spPr/>
        <p:txBody>
          <a:bodyPr/>
          <a:lstStyle/>
          <a:p>
            <a:fld id="{712B737D-8E28-4713-A82C-8BA69049BAD4}" type="slidenum">
              <a:rPr lang="en-US" noProof="0" smtClean="0"/>
              <a:pPr/>
              <a:t>11</a:t>
            </a:fld>
            <a:endParaRPr lang="en-US" noProof="0" dirty="0"/>
          </a:p>
        </p:txBody>
      </p:sp>
      <p:pic>
        <p:nvPicPr>
          <p:cNvPr id="23" name="Picture 22">
            <a:extLst>
              <a:ext uri="{FF2B5EF4-FFF2-40B4-BE49-F238E27FC236}">
                <a16:creationId xmlns:a16="http://schemas.microsoft.com/office/drawing/2014/main" id="{3CCE38D7-8E24-4E45-1DF2-4602933EFE6C}"/>
              </a:ext>
            </a:extLst>
          </p:cNvPr>
          <p:cNvPicPr>
            <a:picLocks noChangeAspect="1"/>
          </p:cNvPicPr>
          <p:nvPr/>
        </p:nvPicPr>
        <p:blipFill>
          <a:blip r:embed="rId8"/>
          <a:stretch>
            <a:fillRect/>
          </a:stretch>
        </p:blipFill>
        <p:spPr>
          <a:xfrm>
            <a:off x="102023" y="3038584"/>
            <a:ext cx="4768545" cy="3179030"/>
          </a:xfrm>
          <a:prstGeom prst="rect">
            <a:avLst/>
          </a:prstGeom>
        </p:spPr>
      </p:pic>
      <p:sp>
        <p:nvSpPr>
          <p:cNvPr id="25" name="Text Placeholder 5">
            <a:extLst>
              <a:ext uri="{FF2B5EF4-FFF2-40B4-BE49-F238E27FC236}">
                <a16:creationId xmlns:a16="http://schemas.microsoft.com/office/drawing/2014/main" id="{CD06DAF6-32F6-697B-69C4-2573086B8C88}"/>
              </a:ext>
            </a:extLst>
          </p:cNvPr>
          <p:cNvSpPr>
            <a:spLocks noGrp="1"/>
          </p:cNvSpPr>
          <p:nvPr>
            <p:ph type="body" sz="quarter" idx="18"/>
          </p:nvPr>
        </p:nvSpPr>
        <p:spPr>
          <a:xfrm>
            <a:off x="774700" y="6280150"/>
            <a:ext cx="3055938" cy="360363"/>
          </a:xfrm>
        </p:spPr>
        <p:txBody>
          <a:bodyPr/>
          <a:lstStyle/>
          <a:p>
            <a:r>
              <a:rPr lang="en-US" noProof="0" dirty="0"/>
              <a:t>Source: </a:t>
            </a:r>
            <a:r>
              <a:rPr lang="en-US" noProof="0" dirty="0">
                <a:hlinkClick r:id="rId9"/>
              </a:rPr>
              <a:t>20200429_D2.1_ScenarioFramework_final.pdf</a:t>
            </a:r>
            <a:endParaRPr lang="en-US" noProof="0" dirty="0"/>
          </a:p>
        </p:txBody>
      </p:sp>
    </p:spTree>
    <p:extLst>
      <p:ext uri="{BB962C8B-B14F-4D97-AF65-F5344CB8AC3E}">
        <p14:creationId xmlns:p14="http://schemas.microsoft.com/office/powerpoint/2010/main" val="394790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down)">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down)">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down)">
                                      <p:cBhvr>
                                        <p:cTn id="22" dur="5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wipe(down)">
                                      <p:cBhvr>
                                        <p:cTn id="27" dur="500"/>
                                        <p:tgtEl>
                                          <p:spTgt spid="2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down)">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down)">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down)">
                                      <p:cBhvr>
                                        <p:cTn id="57" dur="5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xEl>
                                              <p:pRg st="1" end="1"/>
                                            </p:txEl>
                                          </p:spTgt>
                                        </p:tgtEl>
                                        <p:attrNameLst>
                                          <p:attrName>style.visibility</p:attrName>
                                        </p:attrNameLst>
                                      </p:cBhvr>
                                      <p:to>
                                        <p:strVal val="visible"/>
                                      </p:to>
                                    </p:set>
                                    <p:animEffect transition="in" filter="wipe(down)">
                                      <p:cBhvr>
                                        <p:cTn id="6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P spid="13" grpId="0" build="p"/>
      <p:bldP spid="20" grpId="0" build="p"/>
      <p:bldP spid="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FD6E9-F4ED-9033-8FDA-5BF1BAC0DF36}"/>
            </a:ext>
          </a:extLst>
        </p:cNvPr>
        <p:cNvGrpSpPr/>
        <p:nvPr/>
      </p:nvGrpSpPr>
      <p:grpSpPr>
        <a:xfrm>
          <a:off x="0" y="0"/>
          <a:ext cx="0" cy="0"/>
          <a:chOff x="0" y="0"/>
          <a:chExt cx="0" cy="0"/>
        </a:xfrm>
      </p:grpSpPr>
    </p:spTree>
    <p:extLst>
      <p:ext uri="{BB962C8B-B14F-4D97-AF65-F5344CB8AC3E}">
        <p14:creationId xmlns:p14="http://schemas.microsoft.com/office/powerpoint/2010/main" val="28121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5E110FD-F93F-6041-EFBB-360D873634F1}"/>
              </a:ext>
            </a:extLst>
          </p:cNvPr>
          <p:cNvSpPr>
            <a:spLocks noGrp="1"/>
          </p:cNvSpPr>
          <p:nvPr>
            <p:ph type="pic" sz="quarter" idx="19"/>
          </p:nvPr>
        </p:nvSpPr>
        <p:spPr/>
        <p:txBody>
          <a:bodyPr/>
          <a:lstStyle/>
          <a:p>
            <a:r>
              <a:rPr lang="en-US" noProof="0" dirty="0"/>
              <a:t>s</a:t>
            </a:r>
          </a:p>
        </p:txBody>
      </p:sp>
      <p:sp>
        <p:nvSpPr>
          <p:cNvPr id="4" name="Slide Number Placeholder 3">
            <a:extLst>
              <a:ext uri="{FF2B5EF4-FFF2-40B4-BE49-F238E27FC236}">
                <a16:creationId xmlns:a16="http://schemas.microsoft.com/office/drawing/2014/main" id="{3E24093C-0E41-7C51-AAE8-5626FC901340}"/>
              </a:ext>
            </a:extLst>
          </p:cNvPr>
          <p:cNvSpPr>
            <a:spLocks noGrp="1"/>
          </p:cNvSpPr>
          <p:nvPr>
            <p:ph type="sldNum" sz="quarter" idx="29"/>
          </p:nvPr>
        </p:nvSpPr>
        <p:spPr>
          <a:xfrm>
            <a:off x="279780" y="6274800"/>
            <a:ext cx="482400" cy="365125"/>
          </a:xfrm>
        </p:spPr>
        <p:txBody>
          <a:bodyPr anchor="ctr">
            <a:normAutofit/>
          </a:bodyPr>
          <a:lstStyle/>
          <a:p>
            <a:pPr>
              <a:spcAft>
                <a:spcPts val="600"/>
              </a:spcAft>
            </a:pPr>
            <a:fld id="{712B737D-8E28-4713-A82C-8BA69049BAD4}" type="slidenum">
              <a:rPr lang="en-US" noProof="0" smtClean="0"/>
              <a:pPr>
                <a:spcAft>
                  <a:spcPts val="600"/>
                </a:spcAft>
              </a:pPr>
              <a:t>2</a:t>
            </a:fld>
            <a:endParaRPr lang="en-US" noProof="0" dirty="0"/>
          </a:p>
        </p:txBody>
      </p:sp>
      <p:sp>
        <p:nvSpPr>
          <p:cNvPr id="2" name="Title 1">
            <a:extLst>
              <a:ext uri="{FF2B5EF4-FFF2-40B4-BE49-F238E27FC236}">
                <a16:creationId xmlns:a16="http://schemas.microsoft.com/office/drawing/2014/main" id="{00C5821D-872D-A604-2078-8F1B50181C71}"/>
              </a:ext>
            </a:extLst>
          </p:cNvPr>
          <p:cNvSpPr>
            <a:spLocks noGrp="1"/>
          </p:cNvSpPr>
          <p:nvPr>
            <p:ph type="ctrTitle"/>
          </p:nvPr>
        </p:nvSpPr>
        <p:spPr>
          <a:xfrm>
            <a:off x="644989" y="727210"/>
            <a:ext cx="10880545" cy="1375906"/>
          </a:xfrm>
        </p:spPr>
        <p:txBody>
          <a:bodyPr anchor="t">
            <a:normAutofit/>
          </a:bodyPr>
          <a:lstStyle/>
          <a:p>
            <a:r>
              <a:rPr lang="en-US" noProof="0" dirty="0"/>
              <a:t>Energy system development &amp; deployment &amp; transition</a:t>
            </a:r>
          </a:p>
        </p:txBody>
      </p:sp>
      <p:sp>
        <p:nvSpPr>
          <p:cNvPr id="3" name="Text Placeholder 2">
            <a:extLst>
              <a:ext uri="{FF2B5EF4-FFF2-40B4-BE49-F238E27FC236}">
                <a16:creationId xmlns:a16="http://schemas.microsoft.com/office/drawing/2014/main" id="{24785BB1-8F8E-5C37-C24F-7F61EF4E1C63}"/>
              </a:ext>
            </a:extLst>
          </p:cNvPr>
          <p:cNvSpPr>
            <a:spLocks noGrp="1"/>
          </p:cNvSpPr>
          <p:nvPr>
            <p:ph type="body" sz="quarter" idx="11"/>
          </p:nvPr>
        </p:nvSpPr>
        <p:spPr>
          <a:xfrm>
            <a:off x="644197" y="2456441"/>
            <a:ext cx="4064282" cy="3268796"/>
          </a:xfrm>
        </p:spPr>
        <p:txBody>
          <a:bodyPr>
            <a:normAutofit fontScale="92500" lnSpcReduction="10000"/>
          </a:bodyPr>
          <a:lstStyle/>
          <a:p>
            <a:r>
              <a:rPr lang="en-US" noProof="0" dirty="0"/>
              <a:t>Scale effects:</a:t>
            </a:r>
          </a:p>
          <a:p>
            <a:pPr marL="342900" indent="-342900">
              <a:buFont typeface="Arial" panose="020B0604020202020204" pitchFamily="34" charset="0"/>
              <a:buChar char="•"/>
            </a:pPr>
            <a:r>
              <a:rPr lang="en-US" noProof="0" dirty="0"/>
              <a:t>Multi-level, comprehensive, large, and parallel infrastructure</a:t>
            </a:r>
          </a:p>
          <a:p>
            <a:pPr marL="342900" indent="-342900">
              <a:buFont typeface="Arial" panose="020B0604020202020204" pitchFamily="34" charset="0"/>
              <a:buChar char="•"/>
            </a:pPr>
            <a:r>
              <a:rPr lang="en-US" noProof="0" dirty="0"/>
              <a:t>Sector-coupling</a:t>
            </a:r>
          </a:p>
          <a:p>
            <a:endParaRPr lang="en-US" noProof="0" dirty="0"/>
          </a:p>
          <a:p>
            <a:r>
              <a:rPr lang="en-US" noProof="0" dirty="0"/>
              <a:t>Long-term effects:</a:t>
            </a:r>
          </a:p>
          <a:p>
            <a:pPr marL="342900" indent="-342900">
              <a:buFont typeface="Arial" panose="020B0604020202020204" pitchFamily="34" charset="0"/>
              <a:buChar char="•"/>
            </a:pPr>
            <a:r>
              <a:rPr lang="en-US" noProof="0" dirty="0"/>
              <a:t>Path dependency</a:t>
            </a:r>
          </a:p>
          <a:p>
            <a:pPr marL="342900" indent="-342900">
              <a:buFont typeface="Arial" panose="020B0604020202020204" pitchFamily="34" charset="0"/>
              <a:buChar char="•"/>
            </a:pPr>
            <a:r>
              <a:rPr lang="en-US" noProof="0" dirty="0"/>
              <a:t>Lock-in</a:t>
            </a:r>
          </a:p>
        </p:txBody>
      </p:sp>
      <p:sp>
        <p:nvSpPr>
          <p:cNvPr id="13" name="Text Placeholder 5">
            <a:extLst>
              <a:ext uri="{FF2B5EF4-FFF2-40B4-BE49-F238E27FC236}">
                <a16:creationId xmlns:a16="http://schemas.microsoft.com/office/drawing/2014/main" id="{AE2F75DC-352B-0D1F-A288-94E2BD1E2E70}"/>
              </a:ext>
            </a:extLst>
          </p:cNvPr>
          <p:cNvSpPr>
            <a:spLocks noGrp="1"/>
          </p:cNvSpPr>
          <p:nvPr>
            <p:ph type="body" sz="quarter" idx="16"/>
          </p:nvPr>
        </p:nvSpPr>
        <p:spPr>
          <a:xfrm>
            <a:off x="5602137" y="6281625"/>
            <a:ext cx="3055937" cy="360000"/>
          </a:xfrm>
        </p:spPr>
        <p:txBody>
          <a:bodyPr/>
          <a:lstStyle/>
          <a:p>
            <a:r>
              <a:rPr lang="en-US" noProof="0" dirty="0"/>
              <a:t>Source: </a:t>
            </a:r>
            <a:r>
              <a:rPr lang="en-US" noProof="0" dirty="0">
                <a:hlinkClick r:id="rId3"/>
              </a:rPr>
              <a:t>20200429_D2.1_ScenarioFramework_final.pdf</a:t>
            </a:r>
            <a:endParaRPr lang="en-US" noProof="0" dirty="0"/>
          </a:p>
        </p:txBody>
      </p:sp>
      <p:pic>
        <p:nvPicPr>
          <p:cNvPr id="15" name="Picture 14">
            <a:extLst>
              <a:ext uri="{FF2B5EF4-FFF2-40B4-BE49-F238E27FC236}">
                <a16:creationId xmlns:a16="http://schemas.microsoft.com/office/drawing/2014/main" id="{D65AD130-7C1A-5999-3504-242ACEDC7ECD}"/>
              </a:ext>
            </a:extLst>
          </p:cNvPr>
          <p:cNvPicPr>
            <a:picLocks noChangeAspect="1"/>
          </p:cNvPicPr>
          <p:nvPr/>
        </p:nvPicPr>
        <p:blipFill>
          <a:blip r:embed="rId4"/>
          <a:stretch>
            <a:fillRect/>
          </a:stretch>
        </p:blipFill>
        <p:spPr>
          <a:xfrm>
            <a:off x="5071462" y="1473201"/>
            <a:ext cx="7120537" cy="4747025"/>
          </a:xfrm>
          <a:prstGeom prst="rect">
            <a:avLst/>
          </a:prstGeom>
        </p:spPr>
      </p:pic>
    </p:spTree>
    <p:extLst>
      <p:ext uri="{BB962C8B-B14F-4D97-AF65-F5344CB8AC3E}">
        <p14:creationId xmlns:p14="http://schemas.microsoft.com/office/powerpoint/2010/main" val="154541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a vietturis 10" descr="Dominoes falling in a row">
            <a:extLst>
              <a:ext uri="{FF2B5EF4-FFF2-40B4-BE49-F238E27FC236}">
                <a16:creationId xmlns:a16="http://schemas.microsoft.com/office/drawing/2014/main" id="{42E99148-F50E-475F-98D4-1A57673C90C4}"/>
              </a:ext>
            </a:extLst>
          </p:cNvPr>
          <p:cNvPicPr>
            <a:picLocks noGrp="1" noChangeAspect="1"/>
          </p:cNvPicPr>
          <p:nvPr>
            <p:ph type="pic" sz="quarter" idx="17"/>
          </p:nvPr>
        </p:nvPicPr>
        <p:blipFill rotWithShape="1">
          <a:blip r:embed="rId2" cstate="screen">
            <a:alphaModFix amt="70000"/>
            <a:duotone>
              <a:prstClr val="black"/>
              <a:schemeClr val="tx2">
                <a:tint val="45000"/>
                <a:satMod val="400000"/>
              </a:schemeClr>
            </a:duotone>
            <a:extLst>
              <a:ext uri="{28A0092B-C50C-407E-A947-70E740481C1C}">
                <a14:useLocalDpi xmlns:a14="http://schemas.microsoft.com/office/drawing/2010/main"/>
              </a:ext>
            </a:extLst>
          </a:blip>
          <a:srcRect t="29193" b="29193"/>
          <a:stretch/>
        </p:blipFill>
        <p:spPr/>
      </p:pic>
      <p:sp>
        <p:nvSpPr>
          <p:cNvPr id="2" name="Virsraksts 1">
            <a:extLst>
              <a:ext uri="{FF2B5EF4-FFF2-40B4-BE49-F238E27FC236}">
                <a16:creationId xmlns:a16="http://schemas.microsoft.com/office/drawing/2014/main" id="{1FF617D5-AF61-40CC-9AD4-19E2717FCC87}"/>
              </a:ext>
            </a:extLst>
          </p:cNvPr>
          <p:cNvSpPr>
            <a:spLocks noGrp="1"/>
          </p:cNvSpPr>
          <p:nvPr>
            <p:ph type="ctrTitle"/>
          </p:nvPr>
        </p:nvSpPr>
        <p:spPr/>
        <p:txBody>
          <a:bodyPr/>
          <a:lstStyle/>
          <a:p>
            <a:pPr>
              <a:lnSpc>
                <a:spcPct val="100000"/>
              </a:lnSpc>
            </a:pPr>
            <a:r>
              <a:rPr lang="en-US" noProof="0" dirty="0"/>
              <a:t>Brief overview and Current State of the Energy Sector in the Baltic Region</a:t>
            </a:r>
            <a:br>
              <a:rPr lang="en-US" noProof="0" dirty="0"/>
            </a:br>
            <a:endParaRPr lang="en-US" noProof="0" dirty="0"/>
          </a:p>
        </p:txBody>
      </p:sp>
      <p:sp>
        <p:nvSpPr>
          <p:cNvPr id="3" name="Teksta vietturis 2">
            <a:extLst>
              <a:ext uri="{FF2B5EF4-FFF2-40B4-BE49-F238E27FC236}">
                <a16:creationId xmlns:a16="http://schemas.microsoft.com/office/drawing/2014/main" id="{57455256-95C7-41B5-9383-B12251D5DEF8}"/>
              </a:ext>
            </a:extLst>
          </p:cNvPr>
          <p:cNvSpPr>
            <a:spLocks noGrp="1"/>
          </p:cNvSpPr>
          <p:nvPr>
            <p:ph type="body" sz="quarter" idx="16"/>
          </p:nvPr>
        </p:nvSpPr>
        <p:spPr/>
        <p:txBody>
          <a:bodyPr/>
          <a:lstStyle/>
          <a:p>
            <a:endParaRPr lang="en-US" noProof="0" dirty="0"/>
          </a:p>
        </p:txBody>
      </p:sp>
    </p:spTree>
    <p:extLst>
      <p:ext uri="{BB962C8B-B14F-4D97-AF65-F5344CB8AC3E}">
        <p14:creationId xmlns:p14="http://schemas.microsoft.com/office/powerpoint/2010/main" val="1203180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D9141-E97F-1614-E252-993302FB35BD}"/>
              </a:ext>
            </a:extLst>
          </p:cNvPr>
          <p:cNvSpPr>
            <a:spLocks noGrp="1"/>
          </p:cNvSpPr>
          <p:nvPr>
            <p:ph type="body" sz="quarter" idx="30"/>
          </p:nvPr>
        </p:nvSpPr>
        <p:spPr/>
        <p:txBody>
          <a:bodyPr/>
          <a:lstStyle/>
          <a:p>
            <a:r>
              <a:rPr lang="en-US" noProof="0" dirty="0"/>
              <a:t>Lithuania, TWh</a:t>
            </a:r>
          </a:p>
        </p:txBody>
      </p:sp>
      <p:sp>
        <p:nvSpPr>
          <p:cNvPr id="4" name="Text Placeholder 3">
            <a:extLst>
              <a:ext uri="{FF2B5EF4-FFF2-40B4-BE49-F238E27FC236}">
                <a16:creationId xmlns:a16="http://schemas.microsoft.com/office/drawing/2014/main" id="{38BA182F-3A86-F139-DE48-289B3758EC1A}"/>
              </a:ext>
            </a:extLst>
          </p:cNvPr>
          <p:cNvSpPr>
            <a:spLocks noGrp="1"/>
          </p:cNvSpPr>
          <p:nvPr>
            <p:ph type="body" sz="quarter" idx="32"/>
          </p:nvPr>
        </p:nvSpPr>
        <p:spPr/>
        <p:txBody>
          <a:bodyPr/>
          <a:lstStyle/>
          <a:p>
            <a:r>
              <a:rPr lang="en-US" noProof="0" dirty="0"/>
              <a:t>Estonia, TWh</a:t>
            </a:r>
          </a:p>
        </p:txBody>
      </p:sp>
      <p:sp>
        <p:nvSpPr>
          <p:cNvPr id="6" name="Slide Number Placeholder 5">
            <a:extLst>
              <a:ext uri="{FF2B5EF4-FFF2-40B4-BE49-F238E27FC236}">
                <a16:creationId xmlns:a16="http://schemas.microsoft.com/office/drawing/2014/main" id="{7F87E898-05EB-9AB4-360E-A77CB08CCFCF}"/>
              </a:ext>
            </a:extLst>
          </p:cNvPr>
          <p:cNvSpPr>
            <a:spLocks noGrp="1"/>
          </p:cNvSpPr>
          <p:nvPr>
            <p:ph type="sldNum" sz="quarter" idx="34"/>
          </p:nvPr>
        </p:nvSpPr>
        <p:spPr/>
        <p:txBody>
          <a:bodyPr/>
          <a:lstStyle/>
          <a:p>
            <a:fld id="{996AB5CB-324E-4DF2-A5C1-250B3D34230D}" type="slidenum">
              <a:rPr lang="en-US" noProof="0" smtClean="0"/>
              <a:pPr/>
              <a:t>4</a:t>
            </a:fld>
            <a:endParaRPr lang="en-US" noProof="0" dirty="0"/>
          </a:p>
        </p:txBody>
      </p:sp>
      <p:sp>
        <p:nvSpPr>
          <p:cNvPr id="7" name="Text Placeholder 6">
            <a:extLst>
              <a:ext uri="{FF2B5EF4-FFF2-40B4-BE49-F238E27FC236}">
                <a16:creationId xmlns:a16="http://schemas.microsoft.com/office/drawing/2014/main" id="{7B333212-285A-27BF-7CE1-A963447FD29E}"/>
              </a:ext>
            </a:extLst>
          </p:cNvPr>
          <p:cNvSpPr>
            <a:spLocks noGrp="1"/>
          </p:cNvSpPr>
          <p:nvPr>
            <p:ph type="body" sz="quarter" idx="36"/>
          </p:nvPr>
        </p:nvSpPr>
        <p:spPr/>
        <p:txBody>
          <a:bodyPr/>
          <a:lstStyle/>
          <a:p>
            <a:r>
              <a:rPr lang="en-US" noProof="0" dirty="0"/>
              <a:t>Source: Eurostat - </a:t>
            </a:r>
            <a:r>
              <a:rPr lang="en-US" noProof="0" dirty="0">
                <a:hlinkClick r:id="rId3"/>
              </a:rPr>
              <a:t>https://doi.org/10.2908/NRG_BAL_C</a:t>
            </a:r>
            <a:r>
              <a:rPr lang="en-US" noProof="0" dirty="0"/>
              <a:t> </a:t>
            </a:r>
          </a:p>
        </p:txBody>
      </p:sp>
      <p:sp>
        <p:nvSpPr>
          <p:cNvPr id="8" name="Title 7">
            <a:extLst>
              <a:ext uri="{FF2B5EF4-FFF2-40B4-BE49-F238E27FC236}">
                <a16:creationId xmlns:a16="http://schemas.microsoft.com/office/drawing/2014/main" id="{5F9D93BA-8C9D-DFC1-0255-868C46EC087D}"/>
              </a:ext>
            </a:extLst>
          </p:cNvPr>
          <p:cNvSpPr>
            <a:spLocks noGrp="1"/>
          </p:cNvSpPr>
          <p:nvPr>
            <p:ph type="title"/>
          </p:nvPr>
        </p:nvSpPr>
        <p:spPr/>
        <p:txBody>
          <a:bodyPr/>
          <a:lstStyle/>
          <a:p>
            <a:r>
              <a:rPr lang="lv-LV" dirty="0"/>
              <a:t>N</a:t>
            </a:r>
            <a:r>
              <a:rPr lang="en-GB" noProof="0" dirty="0" err="1"/>
              <a:t>umerous</a:t>
            </a:r>
            <a:r>
              <a:rPr lang="en-GB" noProof="0" dirty="0"/>
              <a:t> changes in a very short period. </a:t>
            </a:r>
            <a:br>
              <a:rPr lang="lv-LV" noProof="0" dirty="0"/>
            </a:br>
            <a:r>
              <a:rPr lang="en-GB" noProof="0" dirty="0"/>
              <a:t>The energy system is just one small aspect of it all.</a:t>
            </a:r>
            <a:endParaRPr lang="en-US" noProof="0" dirty="0"/>
          </a:p>
        </p:txBody>
      </p:sp>
      <p:sp>
        <p:nvSpPr>
          <p:cNvPr id="9" name="Text Placeholder 8">
            <a:extLst>
              <a:ext uri="{FF2B5EF4-FFF2-40B4-BE49-F238E27FC236}">
                <a16:creationId xmlns:a16="http://schemas.microsoft.com/office/drawing/2014/main" id="{136BC66E-E183-CB8E-FA3D-AD4D061EEF7F}"/>
              </a:ext>
            </a:extLst>
          </p:cNvPr>
          <p:cNvSpPr>
            <a:spLocks noGrp="1"/>
          </p:cNvSpPr>
          <p:nvPr>
            <p:ph type="body" sz="quarter" idx="38"/>
          </p:nvPr>
        </p:nvSpPr>
        <p:spPr/>
        <p:txBody>
          <a:bodyPr/>
          <a:lstStyle/>
          <a:p>
            <a:r>
              <a:rPr lang="en-US" noProof="0" dirty="0"/>
              <a:t>Latvia, TWh</a:t>
            </a:r>
          </a:p>
        </p:txBody>
      </p:sp>
      <p:graphicFrame>
        <p:nvGraphicFramePr>
          <p:cNvPr id="12" name="Chart Placeholder 11">
            <a:extLst>
              <a:ext uri="{FF2B5EF4-FFF2-40B4-BE49-F238E27FC236}">
                <a16:creationId xmlns:a16="http://schemas.microsoft.com/office/drawing/2014/main" id="{7228F36A-D597-F406-2C3D-50699D30A6D9}"/>
              </a:ext>
            </a:extLst>
          </p:cNvPr>
          <p:cNvGraphicFramePr>
            <a:graphicFrameLocks noGrp="1"/>
          </p:cNvGraphicFramePr>
          <p:nvPr>
            <p:ph type="chart" sz="quarter" idx="33"/>
            <p:extLst>
              <p:ext uri="{D42A27DB-BD31-4B8C-83A1-F6EECF244321}">
                <p14:modId xmlns:p14="http://schemas.microsoft.com/office/powerpoint/2010/main" val="389066411"/>
              </p:ext>
            </p:extLst>
          </p:nvPr>
        </p:nvGraphicFramePr>
        <p:xfrm>
          <a:off x="4295775" y="2227263"/>
          <a:ext cx="3600450" cy="3813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Placeholder 12">
            <a:extLst>
              <a:ext uri="{FF2B5EF4-FFF2-40B4-BE49-F238E27FC236}">
                <a16:creationId xmlns:a16="http://schemas.microsoft.com/office/drawing/2014/main" id="{59BA9B34-D627-1D6A-D05A-AC90CE88A4B4}"/>
              </a:ext>
            </a:extLst>
          </p:cNvPr>
          <p:cNvGraphicFramePr>
            <a:graphicFrameLocks noGrp="1"/>
          </p:cNvGraphicFramePr>
          <p:nvPr>
            <p:ph type="chart" sz="quarter" idx="39"/>
            <p:extLst>
              <p:ext uri="{D42A27DB-BD31-4B8C-83A1-F6EECF244321}">
                <p14:modId xmlns:p14="http://schemas.microsoft.com/office/powerpoint/2010/main" val="2790063159"/>
              </p:ext>
            </p:extLst>
          </p:nvPr>
        </p:nvGraphicFramePr>
        <p:xfrm>
          <a:off x="8220075" y="2227263"/>
          <a:ext cx="3598863" cy="3813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Placeholder 9">
            <a:extLst>
              <a:ext uri="{FF2B5EF4-FFF2-40B4-BE49-F238E27FC236}">
                <a16:creationId xmlns:a16="http://schemas.microsoft.com/office/drawing/2014/main" id="{5008E251-5240-ADB3-3A7B-A0DCF0C1764B}"/>
              </a:ext>
            </a:extLst>
          </p:cNvPr>
          <p:cNvGraphicFramePr>
            <a:graphicFrameLocks noGrp="1"/>
          </p:cNvGraphicFramePr>
          <p:nvPr>
            <p:ph type="chart" sz="quarter" idx="31"/>
            <p:extLst>
              <p:ext uri="{D42A27DB-BD31-4B8C-83A1-F6EECF244321}">
                <p14:modId xmlns:p14="http://schemas.microsoft.com/office/powerpoint/2010/main" val="330106763"/>
              </p:ext>
            </p:extLst>
          </p:nvPr>
        </p:nvGraphicFramePr>
        <p:xfrm>
          <a:off x="373063" y="2227263"/>
          <a:ext cx="3598862" cy="3813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0648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FDB41-C885-A406-12D1-0F68079DD8E6}"/>
            </a:ext>
          </a:extLst>
        </p:cNvPr>
        <p:cNvGrpSpPr/>
        <p:nvPr/>
      </p:nvGrpSpPr>
      <p:grpSpPr>
        <a:xfrm>
          <a:off x="0" y="0"/>
          <a:ext cx="0" cy="0"/>
          <a:chOff x="0" y="0"/>
          <a:chExt cx="0" cy="0"/>
        </a:xfrm>
      </p:grpSpPr>
      <p:graphicFrame>
        <p:nvGraphicFramePr>
          <p:cNvPr id="31" name="Chart Placeholder 9">
            <a:extLst>
              <a:ext uri="{FF2B5EF4-FFF2-40B4-BE49-F238E27FC236}">
                <a16:creationId xmlns:a16="http://schemas.microsoft.com/office/drawing/2014/main" id="{17C2117B-01F6-3B2A-586E-E0FCB8866D29}"/>
              </a:ext>
            </a:extLst>
          </p:cNvPr>
          <p:cNvGraphicFramePr>
            <a:graphicFrameLocks noGrp="1"/>
          </p:cNvGraphicFramePr>
          <p:nvPr>
            <p:ph type="chart" sz="quarter" idx="31"/>
            <p:extLst>
              <p:ext uri="{D42A27DB-BD31-4B8C-83A1-F6EECF244321}">
                <p14:modId xmlns:p14="http://schemas.microsoft.com/office/powerpoint/2010/main" val="3870578076"/>
              </p:ext>
            </p:extLst>
          </p:nvPr>
        </p:nvGraphicFramePr>
        <p:xfrm>
          <a:off x="373063" y="2227263"/>
          <a:ext cx="3598862" cy="38131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33C027E5-ACC0-1F11-1EE5-99C601B97203}"/>
              </a:ext>
            </a:extLst>
          </p:cNvPr>
          <p:cNvSpPr>
            <a:spLocks noGrp="1"/>
          </p:cNvSpPr>
          <p:nvPr>
            <p:ph type="body" sz="quarter" idx="30"/>
          </p:nvPr>
        </p:nvSpPr>
        <p:spPr/>
        <p:txBody>
          <a:bodyPr/>
          <a:lstStyle/>
          <a:p>
            <a:r>
              <a:rPr lang="en-US" noProof="0" dirty="0"/>
              <a:t>Lithuania, TWh</a:t>
            </a:r>
          </a:p>
        </p:txBody>
      </p:sp>
      <p:sp>
        <p:nvSpPr>
          <p:cNvPr id="4" name="Text Placeholder 3">
            <a:extLst>
              <a:ext uri="{FF2B5EF4-FFF2-40B4-BE49-F238E27FC236}">
                <a16:creationId xmlns:a16="http://schemas.microsoft.com/office/drawing/2014/main" id="{09F1108C-FCF8-FE93-4B4E-C3C9BF93B18F}"/>
              </a:ext>
            </a:extLst>
          </p:cNvPr>
          <p:cNvSpPr>
            <a:spLocks noGrp="1"/>
          </p:cNvSpPr>
          <p:nvPr>
            <p:ph type="body" sz="quarter" idx="32"/>
          </p:nvPr>
        </p:nvSpPr>
        <p:spPr/>
        <p:txBody>
          <a:bodyPr/>
          <a:lstStyle/>
          <a:p>
            <a:r>
              <a:rPr lang="en-US" noProof="0" dirty="0"/>
              <a:t>Estonia, TWh</a:t>
            </a:r>
          </a:p>
        </p:txBody>
      </p:sp>
      <p:sp>
        <p:nvSpPr>
          <p:cNvPr id="6" name="Slide Number Placeholder 5">
            <a:extLst>
              <a:ext uri="{FF2B5EF4-FFF2-40B4-BE49-F238E27FC236}">
                <a16:creationId xmlns:a16="http://schemas.microsoft.com/office/drawing/2014/main" id="{8AD4EA66-0495-7CCC-46D2-2D4C8FFF66AC}"/>
              </a:ext>
            </a:extLst>
          </p:cNvPr>
          <p:cNvSpPr>
            <a:spLocks noGrp="1"/>
          </p:cNvSpPr>
          <p:nvPr>
            <p:ph type="sldNum" sz="quarter" idx="34"/>
          </p:nvPr>
        </p:nvSpPr>
        <p:spPr/>
        <p:txBody>
          <a:bodyPr/>
          <a:lstStyle/>
          <a:p>
            <a:fld id="{996AB5CB-324E-4DF2-A5C1-250B3D34230D}" type="slidenum">
              <a:rPr lang="en-US" noProof="0" smtClean="0"/>
              <a:pPr/>
              <a:t>5</a:t>
            </a:fld>
            <a:endParaRPr lang="en-US" noProof="0" dirty="0"/>
          </a:p>
        </p:txBody>
      </p:sp>
      <p:sp>
        <p:nvSpPr>
          <p:cNvPr id="7" name="Text Placeholder 6">
            <a:extLst>
              <a:ext uri="{FF2B5EF4-FFF2-40B4-BE49-F238E27FC236}">
                <a16:creationId xmlns:a16="http://schemas.microsoft.com/office/drawing/2014/main" id="{1A0F114C-8193-5F41-34C8-96F105574693}"/>
              </a:ext>
            </a:extLst>
          </p:cNvPr>
          <p:cNvSpPr>
            <a:spLocks noGrp="1"/>
          </p:cNvSpPr>
          <p:nvPr>
            <p:ph type="body" sz="quarter" idx="36"/>
          </p:nvPr>
        </p:nvSpPr>
        <p:spPr/>
        <p:txBody>
          <a:bodyPr/>
          <a:lstStyle/>
          <a:p>
            <a:r>
              <a:rPr lang="en-US" noProof="0" dirty="0"/>
              <a:t>Source: Eurostat - </a:t>
            </a:r>
            <a:r>
              <a:rPr lang="en-US" noProof="0" dirty="0">
                <a:hlinkClick r:id="rId4"/>
              </a:rPr>
              <a:t>https://doi.org/10.2908/NRG_BAL_C</a:t>
            </a:r>
            <a:r>
              <a:rPr lang="en-US" noProof="0" dirty="0"/>
              <a:t> </a:t>
            </a:r>
          </a:p>
        </p:txBody>
      </p:sp>
      <p:sp>
        <p:nvSpPr>
          <p:cNvPr id="8" name="Title 7">
            <a:extLst>
              <a:ext uri="{FF2B5EF4-FFF2-40B4-BE49-F238E27FC236}">
                <a16:creationId xmlns:a16="http://schemas.microsoft.com/office/drawing/2014/main" id="{3B282EF5-FC9B-EB69-FB22-9F288CA810F4}"/>
              </a:ext>
            </a:extLst>
          </p:cNvPr>
          <p:cNvSpPr>
            <a:spLocks noGrp="1"/>
          </p:cNvSpPr>
          <p:nvPr>
            <p:ph type="title"/>
          </p:nvPr>
        </p:nvSpPr>
        <p:spPr/>
        <p:txBody>
          <a:bodyPr>
            <a:noAutofit/>
          </a:bodyPr>
          <a:lstStyle/>
          <a:p>
            <a:r>
              <a:rPr lang="lv-LV" sz="2400" noProof="0" dirty="0" err="1"/>
              <a:t>From</a:t>
            </a:r>
            <a:r>
              <a:rPr lang="lv-LV" sz="2400" noProof="0" dirty="0"/>
              <a:t> </a:t>
            </a:r>
            <a:r>
              <a:rPr lang="en-US" sz="2400" noProof="0" dirty="0"/>
              <a:t>Phase 0 - The Baltic States under Soviet rule; to Phase 4 –  open electricity and natural gas market. Russian invasion of Ukraine, no electricity &amp; natural gas import from Russia, synchronization with EU electrical grid</a:t>
            </a:r>
            <a:r>
              <a:rPr lang="lv-LV" sz="2400" dirty="0"/>
              <a:t>.</a:t>
            </a:r>
            <a:r>
              <a:rPr lang="en-US" sz="2400" noProof="0" dirty="0"/>
              <a:t> </a:t>
            </a:r>
          </a:p>
        </p:txBody>
      </p:sp>
      <p:sp>
        <p:nvSpPr>
          <p:cNvPr id="9" name="Text Placeholder 8">
            <a:extLst>
              <a:ext uri="{FF2B5EF4-FFF2-40B4-BE49-F238E27FC236}">
                <a16:creationId xmlns:a16="http://schemas.microsoft.com/office/drawing/2014/main" id="{6F10703F-9B85-F955-7833-7479880F5A67}"/>
              </a:ext>
            </a:extLst>
          </p:cNvPr>
          <p:cNvSpPr>
            <a:spLocks noGrp="1"/>
          </p:cNvSpPr>
          <p:nvPr>
            <p:ph type="body" sz="quarter" idx="38"/>
          </p:nvPr>
        </p:nvSpPr>
        <p:spPr/>
        <p:txBody>
          <a:bodyPr/>
          <a:lstStyle/>
          <a:p>
            <a:r>
              <a:rPr lang="en-US" noProof="0" dirty="0"/>
              <a:t>Latvia, TWh</a:t>
            </a:r>
          </a:p>
        </p:txBody>
      </p:sp>
      <p:graphicFrame>
        <p:nvGraphicFramePr>
          <p:cNvPr id="12" name="Chart Placeholder 11">
            <a:extLst>
              <a:ext uri="{FF2B5EF4-FFF2-40B4-BE49-F238E27FC236}">
                <a16:creationId xmlns:a16="http://schemas.microsoft.com/office/drawing/2014/main" id="{6CE8B32C-D817-FC60-B9A3-36C1573118C8}"/>
              </a:ext>
            </a:extLst>
          </p:cNvPr>
          <p:cNvGraphicFramePr>
            <a:graphicFrameLocks noGrp="1"/>
          </p:cNvGraphicFramePr>
          <p:nvPr>
            <p:ph type="chart" sz="quarter" idx="33"/>
          </p:nvPr>
        </p:nvGraphicFramePr>
        <p:xfrm>
          <a:off x="4295775" y="2227263"/>
          <a:ext cx="3600450" cy="3813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Placeholder 12">
            <a:extLst>
              <a:ext uri="{FF2B5EF4-FFF2-40B4-BE49-F238E27FC236}">
                <a16:creationId xmlns:a16="http://schemas.microsoft.com/office/drawing/2014/main" id="{FF3774EE-C012-ABB8-0753-E330192A23CF}"/>
              </a:ext>
            </a:extLst>
          </p:cNvPr>
          <p:cNvGraphicFramePr>
            <a:graphicFrameLocks noGrp="1"/>
          </p:cNvGraphicFramePr>
          <p:nvPr>
            <p:ph type="chart" sz="quarter" idx="39"/>
          </p:nvPr>
        </p:nvGraphicFramePr>
        <p:xfrm>
          <a:off x="8220075" y="2227263"/>
          <a:ext cx="3598863" cy="3813175"/>
        </p:xfrm>
        <a:graphic>
          <a:graphicData uri="http://schemas.openxmlformats.org/drawingml/2006/chart">
            <c:chart xmlns:c="http://schemas.openxmlformats.org/drawingml/2006/chart" xmlns:r="http://schemas.openxmlformats.org/officeDocument/2006/relationships" r:id="rId6"/>
          </a:graphicData>
        </a:graphic>
      </p:graphicFrame>
      <p:sp>
        <p:nvSpPr>
          <p:cNvPr id="14" name="Rectangle 13">
            <a:extLst>
              <a:ext uri="{FF2B5EF4-FFF2-40B4-BE49-F238E27FC236}">
                <a16:creationId xmlns:a16="http://schemas.microsoft.com/office/drawing/2014/main" id="{CB03A466-EFA9-EC8C-3E0B-85E8B736057E}"/>
              </a:ext>
            </a:extLst>
          </p:cNvPr>
          <p:cNvSpPr/>
          <p:nvPr/>
        </p:nvSpPr>
        <p:spPr>
          <a:xfrm>
            <a:off x="4979254" y="2566467"/>
            <a:ext cx="845244" cy="299677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89E3C655-F465-A677-5D95-27EEEFFD16D9}"/>
              </a:ext>
            </a:extLst>
          </p:cNvPr>
          <p:cNvSpPr/>
          <p:nvPr/>
        </p:nvSpPr>
        <p:spPr>
          <a:xfrm>
            <a:off x="8913480" y="2571380"/>
            <a:ext cx="845244" cy="299677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BEDF938A-E3E9-03D8-6CFB-D1828139A8B8}"/>
              </a:ext>
            </a:extLst>
          </p:cNvPr>
          <p:cNvSpPr/>
          <p:nvPr/>
        </p:nvSpPr>
        <p:spPr>
          <a:xfrm>
            <a:off x="5823579" y="2566467"/>
            <a:ext cx="864000" cy="299677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1B3AC827-A149-424F-F4F9-FAB9E0724857}"/>
              </a:ext>
            </a:extLst>
          </p:cNvPr>
          <p:cNvSpPr/>
          <p:nvPr/>
        </p:nvSpPr>
        <p:spPr>
          <a:xfrm>
            <a:off x="9758724" y="2574151"/>
            <a:ext cx="864000" cy="299677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0F631679-6F9F-8D52-D8F5-9FE4CE521945}"/>
              </a:ext>
            </a:extLst>
          </p:cNvPr>
          <p:cNvSpPr/>
          <p:nvPr/>
        </p:nvSpPr>
        <p:spPr>
          <a:xfrm>
            <a:off x="6687580" y="2566467"/>
            <a:ext cx="596884" cy="2996773"/>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2C29F148-8BC8-A5E1-8717-05EF2F211CB7}"/>
              </a:ext>
            </a:extLst>
          </p:cNvPr>
          <p:cNvSpPr/>
          <p:nvPr/>
        </p:nvSpPr>
        <p:spPr>
          <a:xfrm>
            <a:off x="10624275" y="2574151"/>
            <a:ext cx="576485" cy="2996773"/>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Arrow: Pentagon 19">
            <a:extLst>
              <a:ext uri="{FF2B5EF4-FFF2-40B4-BE49-F238E27FC236}">
                <a16:creationId xmlns:a16="http://schemas.microsoft.com/office/drawing/2014/main" id="{D9C9C0B5-61B2-36B7-523B-A0B2F8911852}"/>
              </a:ext>
            </a:extLst>
          </p:cNvPr>
          <p:cNvSpPr/>
          <p:nvPr/>
        </p:nvSpPr>
        <p:spPr>
          <a:xfrm>
            <a:off x="3396358" y="2566467"/>
            <a:ext cx="728680" cy="2996773"/>
          </a:xfrm>
          <a:prstGeom prst="homePlate">
            <a:avLst>
              <a:gd name="adj" fmla="val 31964"/>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Arrow: Pentagon 20">
            <a:extLst>
              <a:ext uri="{FF2B5EF4-FFF2-40B4-BE49-F238E27FC236}">
                <a16:creationId xmlns:a16="http://schemas.microsoft.com/office/drawing/2014/main" id="{A470C0A1-33D8-A65E-79F7-2F8E2C195497}"/>
              </a:ext>
            </a:extLst>
          </p:cNvPr>
          <p:cNvSpPr/>
          <p:nvPr/>
        </p:nvSpPr>
        <p:spPr>
          <a:xfrm>
            <a:off x="7299476" y="2566467"/>
            <a:ext cx="728680" cy="2996773"/>
          </a:xfrm>
          <a:prstGeom prst="homePlate">
            <a:avLst>
              <a:gd name="adj" fmla="val 31964"/>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Arrow: Pentagon 21">
            <a:extLst>
              <a:ext uri="{FF2B5EF4-FFF2-40B4-BE49-F238E27FC236}">
                <a16:creationId xmlns:a16="http://schemas.microsoft.com/office/drawing/2014/main" id="{56E5F28C-58EC-1146-3644-F96CE125F801}"/>
              </a:ext>
            </a:extLst>
          </p:cNvPr>
          <p:cNvSpPr/>
          <p:nvPr/>
        </p:nvSpPr>
        <p:spPr>
          <a:xfrm>
            <a:off x="11200759" y="2574151"/>
            <a:ext cx="810097" cy="2996773"/>
          </a:xfrm>
          <a:prstGeom prst="homePlate">
            <a:avLst>
              <a:gd name="adj" fmla="val 31964"/>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a16="http://schemas.microsoft.com/office/drawing/2014/main" id="{97BD9341-B543-1DEE-4BC3-E7092DDCADC5}"/>
              </a:ext>
            </a:extLst>
          </p:cNvPr>
          <p:cNvSpPr/>
          <p:nvPr/>
        </p:nvSpPr>
        <p:spPr>
          <a:xfrm>
            <a:off x="4979254" y="2566467"/>
            <a:ext cx="270079" cy="2996773"/>
          </a:xfrm>
          <a:prstGeom prst="rect">
            <a:avLst/>
          </a:prstGeom>
          <a:solidFill>
            <a:srgbClr val="F6DCE3">
              <a:alpha val="47843"/>
            </a:srgb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7D7A907B-9AB1-8BA1-4B75-BD129C30544B}"/>
              </a:ext>
            </a:extLst>
          </p:cNvPr>
          <p:cNvSpPr/>
          <p:nvPr/>
        </p:nvSpPr>
        <p:spPr>
          <a:xfrm>
            <a:off x="8913480" y="2571380"/>
            <a:ext cx="264387" cy="2996773"/>
          </a:xfrm>
          <a:prstGeom prst="rect">
            <a:avLst/>
          </a:prstGeom>
          <a:solidFill>
            <a:srgbClr val="F6DCE3">
              <a:alpha val="47843"/>
            </a:srgb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626212EC-D3CB-DED5-10A9-24854869B3C3}"/>
              </a:ext>
            </a:extLst>
          </p:cNvPr>
          <p:cNvSpPr/>
          <p:nvPr/>
        </p:nvSpPr>
        <p:spPr>
          <a:xfrm>
            <a:off x="2782379" y="2566467"/>
            <a:ext cx="594000" cy="2996773"/>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AED1C31B-5E20-DA46-D932-CD331D136FDB}"/>
              </a:ext>
            </a:extLst>
          </p:cNvPr>
          <p:cNvSpPr/>
          <p:nvPr/>
        </p:nvSpPr>
        <p:spPr>
          <a:xfrm>
            <a:off x="991240" y="2566467"/>
            <a:ext cx="928346" cy="299677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33">
            <a:extLst>
              <a:ext uri="{FF2B5EF4-FFF2-40B4-BE49-F238E27FC236}">
                <a16:creationId xmlns:a16="http://schemas.microsoft.com/office/drawing/2014/main" id="{619A6A7E-8748-B4C0-3EE4-8920C89A19BC}"/>
              </a:ext>
            </a:extLst>
          </p:cNvPr>
          <p:cNvSpPr/>
          <p:nvPr/>
        </p:nvSpPr>
        <p:spPr>
          <a:xfrm>
            <a:off x="1919586" y="2566467"/>
            <a:ext cx="845244" cy="299677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2">
            <a:extLst>
              <a:ext uri="{FF2B5EF4-FFF2-40B4-BE49-F238E27FC236}">
                <a16:creationId xmlns:a16="http://schemas.microsoft.com/office/drawing/2014/main" id="{D72BE2EC-6DC7-825C-13C4-B4FB9B6C79A6}"/>
              </a:ext>
            </a:extLst>
          </p:cNvPr>
          <p:cNvSpPr/>
          <p:nvPr/>
        </p:nvSpPr>
        <p:spPr>
          <a:xfrm>
            <a:off x="991240" y="2566467"/>
            <a:ext cx="318271" cy="2996773"/>
          </a:xfrm>
          <a:prstGeom prst="rect">
            <a:avLst/>
          </a:prstGeom>
          <a:solidFill>
            <a:srgbClr val="F6DCE3">
              <a:alpha val="47843"/>
            </a:srgb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noProof="0" dirty="0"/>
          </a:p>
        </p:txBody>
      </p:sp>
      <p:sp>
        <p:nvSpPr>
          <p:cNvPr id="16" name="Callout: Line 15">
            <a:extLst>
              <a:ext uri="{FF2B5EF4-FFF2-40B4-BE49-F238E27FC236}">
                <a16:creationId xmlns:a16="http://schemas.microsoft.com/office/drawing/2014/main" id="{89684B4A-B0F1-ED02-8DA3-FCE545249912}"/>
              </a:ext>
            </a:extLst>
          </p:cNvPr>
          <p:cNvSpPr/>
          <p:nvPr/>
        </p:nvSpPr>
        <p:spPr>
          <a:xfrm>
            <a:off x="4926681" y="2096642"/>
            <a:ext cx="845244" cy="335271"/>
          </a:xfrm>
          <a:prstGeom prst="borderCallout1">
            <a:avLst>
              <a:gd name="adj1" fmla="val 112009"/>
              <a:gd name="adj2" fmla="val 29694"/>
              <a:gd name="adj3" fmla="val 186472"/>
              <a:gd name="adj4" fmla="val 21899"/>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noProof="0" dirty="0"/>
              <a:t>Phase 0</a:t>
            </a:r>
          </a:p>
        </p:txBody>
      </p:sp>
      <p:sp>
        <p:nvSpPr>
          <p:cNvPr id="23" name="Callout: Line 22">
            <a:extLst>
              <a:ext uri="{FF2B5EF4-FFF2-40B4-BE49-F238E27FC236}">
                <a16:creationId xmlns:a16="http://schemas.microsoft.com/office/drawing/2014/main" id="{02A5C6ED-4DBF-8517-C891-7C322FD56FB9}"/>
              </a:ext>
            </a:extLst>
          </p:cNvPr>
          <p:cNvSpPr/>
          <p:nvPr/>
        </p:nvSpPr>
        <p:spPr>
          <a:xfrm>
            <a:off x="7374222" y="2113200"/>
            <a:ext cx="845244" cy="300867"/>
          </a:xfrm>
          <a:prstGeom prst="borderCallout1">
            <a:avLst>
              <a:gd name="adj1" fmla="val 107425"/>
              <a:gd name="adj2" fmla="val 40603"/>
              <a:gd name="adj3" fmla="val 188764"/>
              <a:gd name="adj4" fmla="val 31899"/>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noProof="0" dirty="0"/>
              <a:t>Phase 4</a:t>
            </a:r>
          </a:p>
        </p:txBody>
      </p:sp>
    </p:spTree>
    <p:extLst>
      <p:ext uri="{BB962C8B-B14F-4D97-AF65-F5344CB8AC3E}">
        <p14:creationId xmlns:p14="http://schemas.microsoft.com/office/powerpoint/2010/main" val="259221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8CB78B4-36C5-CBF0-3EC5-0CB01C387F0A}"/>
              </a:ext>
            </a:extLst>
          </p:cNvPr>
          <p:cNvSpPr>
            <a:spLocks noGrp="1"/>
          </p:cNvSpPr>
          <p:nvPr>
            <p:ph type="body" sz="quarter" idx="30"/>
          </p:nvPr>
        </p:nvSpPr>
        <p:spPr/>
        <p:txBody>
          <a:bodyPr/>
          <a:lstStyle/>
          <a:p>
            <a:pPr algn="ctr"/>
            <a:r>
              <a:rPr lang="en-US" noProof="0" dirty="0"/>
              <a:t>Lithuania, MW</a:t>
            </a:r>
          </a:p>
        </p:txBody>
      </p:sp>
      <p:sp>
        <p:nvSpPr>
          <p:cNvPr id="7" name="Text Placeholder 6">
            <a:extLst>
              <a:ext uri="{FF2B5EF4-FFF2-40B4-BE49-F238E27FC236}">
                <a16:creationId xmlns:a16="http://schemas.microsoft.com/office/drawing/2014/main" id="{DCF229A8-8738-CA4D-D83F-2C039311AA06}"/>
              </a:ext>
            </a:extLst>
          </p:cNvPr>
          <p:cNvSpPr>
            <a:spLocks noGrp="1"/>
          </p:cNvSpPr>
          <p:nvPr>
            <p:ph type="body" sz="quarter" idx="32"/>
          </p:nvPr>
        </p:nvSpPr>
        <p:spPr/>
        <p:txBody>
          <a:bodyPr/>
          <a:lstStyle/>
          <a:p>
            <a:pPr algn="ctr"/>
            <a:r>
              <a:rPr lang="en-US" noProof="0" dirty="0"/>
              <a:t>Estonia, MW</a:t>
            </a:r>
          </a:p>
        </p:txBody>
      </p:sp>
      <p:sp>
        <p:nvSpPr>
          <p:cNvPr id="2" name="Slide Number Placeholder 1">
            <a:extLst>
              <a:ext uri="{FF2B5EF4-FFF2-40B4-BE49-F238E27FC236}">
                <a16:creationId xmlns:a16="http://schemas.microsoft.com/office/drawing/2014/main" id="{32239CB3-17C5-E933-56A9-73F3319A7A0D}"/>
              </a:ext>
            </a:extLst>
          </p:cNvPr>
          <p:cNvSpPr>
            <a:spLocks noGrp="1"/>
          </p:cNvSpPr>
          <p:nvPr>
            <p:ph type="sldNum" sz="quarter" idx="34"/>
          </p:nvPr>
        </p:nvSpPr>
        <p:spPr/>
        <p:txBody>
          <a:bodyPr/>
          <a:lstStyle/>
          <a:p>
            <a:fld id="{0C9F65A0-2F09-4141-8FCD-F0391BF63056}" type="slidenum">
              <a:rPr lang="en-US" noProof="0" smtClean="0"/>
              <a:pPr/>
              <a:t>6</a:t>
            </a:fld>
            <a:endParaRPr lang="en-US" noProof="0" dirty="0"/>
          </a:p>
        </p:txBody>
      </p:sp>
      <p:sp>
        <p:nvSpPr>
          <p:cNvPr id="17" name="Text Placeholder 16">
            <a:extLst>
              <a:ext uri="{FF2B5EF4-FFF2-40B4-BE49-F238E27FC236}">
                <a16:creationId xmlns:a16="http://schemas.microsoft.com/office/drawing/2014/main" id="{820344A5-28F8-2CD8-2C4B-0D22C7128607}"/>
              </a:ext>
            </a:extLst>
          </p:cNvPr>
          <p:cNvSpPr>
            <a:spLocks noGrp="1"/>
          </p:cNvSpPr>
          <p:nvPr>
            <p:ph type="body" sz="quarter" idx="36"/>
          </p:nvPr>
        </p:nvSpPr>
        <p:spPr/>
        <p:txBody>
          <a:bodyPr/>
          <a:lstStyle/>
          <a:p>
            <a:r>
              <a:rPr lang="en-US" noProof="0" dirty="0"/>
              <a:t>IRENA (2025), Renewable Capacity Statistics 2025, International Renewable Energy Agency, Abu Dhabi.</a:t>
            </a:r>
          </a:p>
        </p:txBody>
      </p:sp>
      <p:sp>
        <p:nvSpPr>
          <p:cNvPr id="14" name="Title 13">
            <a:extLst>
              <a:ext uri="{FF2B5EF4-FFF2-40B4-BE49-F238E27FC236}">
                <a16:creationId xmlns:a16="http://schemas.microsoft.com/office/drawing/2014/main" id="{780BF516-6D47-6EEA-8141-5B34FE23A7A2}"/>
              </a:ext>
            </a:extLst>
          </p:cNvPr>
          <p:cNvSpPr>
            <a:spLocks noGrp="1"/>
          </p:cNvSpPr>
          <p:nvPr>
            <p:ph type="title"/>
          </p:nvPr>
        </p:nvSpPr>
        <p:spPr/>
        <p:txBody>
          <a:bodyPr>
            <a:normAutofit fontScale="90000"/>
          </a:bodyPr>
          <a:lstStyle/>
          <a:p>
            <a:r>
              <a:rPr lang="en-US" noProof="0" dirty="0"/>
              <a:t>LT and EE are leading in Baltics on new renewable electricity capacities. Due to large hydro-power capacities, Latvia – due to hydro PP, had better start point. </a:t>
            </a:r>
          </a:p>
        </p:txBody>
      </p:sp>
      <p:sp>
        <p:nvSpPr>
          <p:cNvPr id="9" name="Text Placeholder 8">
            <a:extLst>
              <a:ext uri="{FF2B5EF4-FFF2-40B4-BE49-F238E27FC236}">
                <a16:creationId xmlns:a16="http://schemas.microsoft.com/office/drawing/2014/main" id="{28731177-8DC6-A303-B3C7-BAFFD7B275A8}"/>
              </a:ext>
            </a:extLst>
          </p:cNvPr>
          <p:cNvSpPr>
            <a:spLocks noGrp="1"/>
          </p:cNvSpPr>
          <p:nvPr>
            <p:ph type="body" sz="quarter" idx="38"/>
          </p:nvPr>
        </p:nvSpPr>
        <p:spPr/>
        <p:txBody>
          <a:bodyPr/>
          <a:lstStyle/>
          <a:p>
            <a:pPr algn="ctr"/>
            <a:r>
              <a:rPr lang="en-US" noProof="0" dirty="0"/>
              <a:t>Latvia, MW</a:t>
            </a:r>
          </a:p>
        </p:txBody>
      </p:sp>
      <p:graphicFrame>
        <p:nvGraphicFramePr>
          <p:cNvPr id="6" name="Chart Placeholder 5">
            <a:extLst>
              <a:ext uri="{FF2B5EF4-FFF2-40B4-BE49-F238E27FC236}">
                <a16:creationId xmlns:a16="http://schemas.microsoft.com/office/drawing/2014/main" id="{603B0689-C960-CA69-A84B-CD08657413DF}"/>
              </a:ext>
            </a:extLst>
          </p:cNvPr>
          <p:cNvGraphicFramePr>
            <a:graphicFrameLocks noGrp="1"/>
          </p:cNvGraphicFramePr>
          <p:nvPr>
            <p:ph type="chart" sz="quarter" idx="33"/>
            <p:extLst>
              <p:ext uri="{D42A27DB-BD31-4B8C-83A1-F6EECF244321}">
                <p14:modId xmlns:p14="http://schemas.microsoft.com/office/powerpoint/2010/main" val="4105813699"/>
              </p:ext>
            </p:extLst>
          </p:nvPr>
        </p:nvGraphicFramePr>
        <p:xfrm>
          <a:off x="4295775" y="2227263"/>
          <a:ext cx="3600450" cy="3813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Placeholder 10">
            <a:extLst>
              <a:ext uri="{FF2B5EF4-FFF2-40B4-BE49-F238E27FC236}">
                <a16:creationId xmlns:a16="http://schemas.microsoft.com/office/drawing/2014/main" id="{7F3E7A5B-9522-71A2-9A14-1FEF692E51B8}"/>
              </a:ext>
            </a:extLst>
          </p:cNvPr>
          <p:cNvGraphicFramePr>
            <a:graphicFrameLocks noGrp="1"/>
          </p:cNvGraphicFramePr>
          <p:nvPr>
            <p:ph type="chart" sz="quarter" idx="39"/>
            <p:extLst>
              <p:ext uri="{D42A27DB-BD31-4B8C-83A1-F6EECF244321}">
                <p14:modId xmlns:p14="http://schemas.microsoft.com/office/powerpoint/2010/main" val="2842468305"/>
              </p:ext>
            </p:extLst>
          </p:nvPr>
        </p:nvGraphicFramePr>
        <p:xfrm>
          <a:off x="8220075" y="2227263"/>
          <a:ext cx="3598863" cy="3813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Placeholder 15">
            <a:extLst>
              <a:ext uri="{FF2B5EF4-FFF2-40B4-BE49-F238E27FC236}">
                <a16:creationId xmlns:a16="http://schemas.microsoft.com/office/drawing/2014/main" id="{7532B97E-4D86-A9A6-7CC7-5328EB34BCD0}"/>
              </a:ext>
            </a:extLst>
          </p:cNvPr>
          <p:cNvGraphicFramePr>
            <a:graphicFrameLocks noGrp="1"/>
          </p:cNvGraphicFramePr>
          <p:nvPr>
            <p:ph type="chart" sz="quarter" idx="31"/>
            <p:extLst>
              <p:ext uri="{D42A27DB-BD31-4B8C-83A1-F6EECF244321}">
                <p14:modId xmlns:p14="http://schemas.microsoft.com/office/powerpoint/2010/main" val="599726941"/>
              </p:ext>
            </p:extLst>
          </p:nvPr>
        </p:nvGraphicFramePr>
        <p:xfrm>
          <a:off x="373063" y="2227263"/>
          <a:ext cx="3598862" cy="3813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073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3E56BE-ECAA-5FD9-18BB-58C715548FF0}"/>
              </a:ext>
            </a:extLst>
          </p:cNvPr>
          <p:cNvSpPr>
            <a:spLocks noGrp="1"/>
          </p:cNvSpPr>
          <p:nvPr>
            <p:ph type="body" sz="quarter" idx="30"/>
          </p:nvPr>
        </p:nvSpPr>
        <p:spPr/>
        <p:txBody>
          <a:bodyPr/>
          <a:lstStyle/>
          <a:p>
            <a:pPr algn="ctr"/>
            <a:r>
              <a:rPr lang="en-US" noProof="0" dirty="0"/>
              <a:t>Lithuania</a:t>
            </a:r>
            <a:r>
              <a:rPr lang="lv-LV" noProof="0" dirty="0"/>
              <a:t> (2022)</a:t>
            </a:r>
            <a:endParaRPr lang="en-US" noProof="0" dirty="0"/>
          </a:p>
        </p:txBody>
      </p:sp>
      <p:sp>
        <p:nvSpPr>
          <p:cNvPr id="4" name="Text Placeholder 3">
            <a:extLst>
              <a:ext uri="{FF2B5EF4-FFF2-40B4-BE49-F238E27FC236}">
                <a16:creationId xmlns:a16="http://schemas.microsoft.com/office/drawing/2014/main" id="{CE1A7873-7EB5-EC10-4081-6941BBC21828}"/>
              </a:ext>
            </a:extLst>
          </p:cNvPr>
          <p:cNvSpPr>
            <a:spLocks noGrp="1"/>
          </p:cNvSpPr>
          <p:nvPr>
            <p:ph type="body" sz="quarter" idx="32"/>
          </p:nvPr>
        </p:nvSpPr>
        <p:spPr/>
        <p:txBody>
          <a:bodyPr/>
          <a:lstStyle/>
          <a:p>
            <a:pPr algn="ctr"/>
            <a:r>
              <a:rPr lang="en-US" noProof="0" dirty="0"/>
              <a:t>Estonia</a:t>
            </a:r>
            <a:r>
              <a:rPr lang="lv-LV" noProof="0" dirty="0"/>
              <a:t> (2022)</a:t>
            </a:r>
            <a:endParaRPr lang="en-US" noProof="0" dirty="0"/>
          </a:p>
        </p:txBody>
      </p:sp>
      <p:sp>
        <p:nvSpPr>
          <p:cNvPr id="6" name="Slide Number Placeholder 5">
            <a:extLst>
              <a:ext uri="{FF2B5EF4-FFF2-40B4-BE49-F238E27FC236}">
                <a16:creationId xmlns:a16="http://schemas.microsoft.com/office/drawing/2014/main" id="{2A550559-48E0-E985-A329-95D83E2A7532}"/>
              </a:ext>
            </a:extLst>
          </p:cNvPr>
          <p:cNvSpPr>
            <a:spLocks noGrp="1"/>
          </p:cNvSpPr>
          <p:nvPr>
            <p:ph type="sldNum" sz="quarter" idx="34"/>
          </p:nvPr>
        </p:nvSpPr>
        <p:spPr/>
        <p:txBody>
          <a:bodyPr/>
          <a:lstStyle/>
          <a:p>
            <a:fld id="{996AB5CB-324E-4DF2-A5C1-250B3D34230D}" type="slidenum">
              <a:rPr lang="en-US" noProof="0" smtClean="0"/>
              <a:pPr/>
              <a:t>7</a:t>
            </a:fld>
            <a:endParaRPr lang="en-US" noProof="0" dirty="0"/>
          </a:p>
        </p:txBody>
      </p:sp>
      <p:sp>
        <p:nvSpPr>
          <p:cNvPr id="7" name="Text Placeholder 6">
            <a:extLst>
              <a:ext uri="{FF2B5EF4-FFF2-40B4-BE49-F238E27FC236}">
                <a16:creationId xmlns:a16="http://schemas.microsoft.com/office/drawing/2014/main" id="{ABC87DA1-F28F-8F00-E4BD-6594A369A928}"/>
              </a:ext>
            </a:extLst>
          </p:cNvPr>
          <p:cNvSpPr>
            <a:spLocks noGrp="1"/>
          </p:cNvSpPr>
          <p:nvPr>
            <p:ph type="body" sz="quarter" idx="36"/>
          </p:nvPr>
        </p:nvSpPr>
        <p:spPr/>
        <p:txBody>
          <a:bodyPr/>
          <a:lstStyle/>
          <a:p>
            <a:r>
              <a:rPr lang="en-US" noProof="0" dirty="0"/>
              <a:t>Source: </a:t>
            </a:r>
            <a:r>
              <a:rPr lang="en-US" noProof="0" dirty="0">
                <a:hlinkClick r:id="rId3"/>
              </a:rPr>
              <a:t>Estonia - Countries &amp; Regions – IEA</a:t>
            </a:r>
            <a:r>
              <a:rPr lang="en-US" noProof="0" dirty="0"/>
              <a:t> </a:t>
            </a:r>
            <a:br>
              <a:rPr lang="en-US" noProof="0" dirty="0"/>
            </a:br>
            <a:r>
              <a:rPr lang="en-US" noProof="0" dirty="0">
                <a:hlinkClick r:id="rId4"/>
              </a:rPr>
              <a:t>Lithuania - Countries &amp; Regions – IEA</a:t>
            </a:r>
            <a:r>
              <a:rPr lang="en-US" noProof="0" dirty="0"/>
              <a:t> </a:t>
            </a:r>
            <a:br>
              <a:rPr lang="en-US" noProof="0" dirty="0"/>
            </a:br>
            <a:r>
              <a:rPr lang="en-US" noProof="0" dirty="0">
                <a:hlinkClick r:id="rId5"/>
              </a:rPr>
              <a:t>Latvia - Countries &amp; Regions - IEA</a:t>
            </a:r>
            <a:endParaRPr lang="en-US" noProof="0" dirty="0"/>
          </a:p>
        </p:txBody>
      </p:sp>
      <p:sp>
        <p:nvSpPr>
          <p:cNvPr id="8" name="Title 7">
            <a:extLst>
              <a:ext uri="{FF2B5EF4-FFF2-40B4-BE49-F238E27FC236}">
                <a16:creationId xmlns:a16="http://schemas.microsoft.com/office/drawing/2014/main" id="{2C17917F-0A52-8A86-3948-4D3FF231CB31}"/>
              </a:ext>
            </a:extLst>
          </p:cNvPr>
          <p:cNvSpPr>
            <a:spLocks noGrp="1"/>
          </p:cNvSpPr>
          <p:nvPr>
            <p:ph type="title"/>
          </p:nvPr>
        </p:nvSpPr>
        <p:spPr/>
        <p:txBody>
          <a:bodyPr/>
          <a:lstStyle/>
          <a:p>
            <a:r>
              <a:rPr lang="en-GB" noProof="0" dirty="0"/>
              <a:t>Electricity does not dominate </a:t>
            </a:r>
            <a:r>
              <a:rPr lang="lv-LV" noProof="0" dirty="0" err="1"/>
              <a:t>in</a:t>
            </a:r>
            <a:r>
              <a:rPr lang="lv-LV" noProof="0" dirty="0"/>
              <a:t> </a:t>
            </a:r>
            <a:r>
              <a:rPr lang="en-GB" noProof="0" dirty="0"/>
              <a:t>total final consumption. </a:t>
            </a:r>
            <a:br>
              <a:rPr lang="lv-LV" noProof="0" dirty="0"/>
            </a:br>
            <a:r>
              <a:rPr lang="en-GB" noProof="0" dirty="0"/>
              <a:t>The demand for heat and process heat is at least twice as high.</a:t>
            </a:r>
            <a:endParaRPr lang="en-US" noProof="0" dirty="0"/>
          </a:p>
        </p:txBody>
      </p:sp>
      <p:sp>
        <p:nvSpPr>
          <p:cNvPr id="9" name="Text Placeholder 8">
            <a:extLst>
              <a:ext uri="{FF2B5EF4-FFF2-40B4-BE49-F238E27FC236}">
                <a16:creationId xmlns:a16="http://schemas.microsoft.com/office/drawing/2014/main" id="{D3D7A9AE-F6D6-4209-BB83-6B06CA54AD4E}"/>
              </a:ext>
            </a:extLst>
          </p:cNvPr>
          <p:cNvSpPr>
            <a:spLocks noGrp="1"/>
          </p:cNvSpPr>
          <p:nvPr>
            <p:ph type="body" sz="quarter" idx="38"/>
          </p:nvPr>
        </p:nvSpPr>
        <p:spPr/>
        <p:txBody>
          <a:bodyPr/>
          <a:lstStyle/>
          <a:p>
            <a:pPr algn="ctr"/>
            <a:r>
              <a:rPr lang="en-US" noProof="0" dirty="0"/>
              <a:t>Latvia</a:t>
            </a:r>
            <a:r>
              <a:rPr lang="lv-LV" noProof="0" dirty="0"/>
              <a:t> (2022)</a:t>
            </a:r>
            <a:endParaRPr lang="en-US" noProof="0" dirty="0"/>
          </a:p>
        </p:txBody>
      </p:sp>
      <p:graphicFrame>
        <p:nvGraphicFramePr>
          <p:cNvPr id="16" name="Chart Placeholder 15">
            <a:extLst>
              <a:ext uri="{FF2B5EF4-FFF2-40B4-BE49-F238E27FC236}">
                <a16:creationId xmlns:a16="http://schemas.microsoft.com/office/drawing/2014/main" id="{4944B6DD-3D4C-F2BE-B596-1BD4B17A941B}"/>
              </a:ext>
            </a:extLst>
          </p:cNvPr>
          <p:cNvGraphicFramePr>
            <a:graphicFrameLocks noGrp="1"/>
          </p:cNvGraphicFramePr>
          <p:nvPr>
            <p:ph type="chart" sz="quarter" idx="31"/>
            <p:extLst>
              <p:ext uri="{D42A27DB-BD31-4B8C-83A1-F6EECF244321}">
                <p14:modId xmlns:p14="http://schemas.microsoft.com/office/powerpoint/2010/main" val="3514719652"/>
              </p:ext>
            </p:extLst>
          </p:nvPr>
        </p:nvGraphicFramePr>
        <p:xfrm>
          <a:off x="373103" y="2252194"/>
          <a:ext cx="3598862" cy="38131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Placeholder 20">
            <a:extLst>
              <a:ext uri="{FF2B5EF4-FFF2-40B4-BE49-F238E27FC236}">
                <a16:creationId xmlns:a16="http://schemas.microsoft.com/office/drawing/2014/main" id="{BDB7C37F-7443-0B72-353B-736F65AF4D80}"/>
              </a:ext>
            </a:extLst>
          </p:cNvPr>
          <p:cNvGraphicFramePr>
            <a:graphicFrameLocks noGrp="1"/>
          </p:cNvGraphicFramePr>
          <p:nvPr>
            <p:ph type="chart" sz="quarter" idx="33"/>
            <p:extLst>
              <p:ext uri="{D42A27DB-BD31-4B8C-83A1-F6EECF244321}">
                <p14:modId xmlns:p14="http://schemas.microsoft.com/office/powerpoint/2010/main" val="3036686794"/>
              </p:ext>
            </p:extLst>
          </p:nvPr>
        </p:nvGraphicFramePr>
        <p:xfrm>
          <a:off x="4295775" y="2227263"/>
          <a:ext cx="3600450" cy="38131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Placeholder 21">
            <a:extLst>
              <a:ext uri="{FF2B5EF4-FFF2-40B4-BE49-F238E27FC236}">
                <a16:creationId xmlns:a16="http://schemas.microsoft.com/office/drawing/2014/main" id="{A968B178-C695-84C2-A20D-0920DD627BD1}"/>
              </a:ext>
            </a:extLst>
          </p:cNvPr>
          <p:cNvGraphicFramePr>
            <a:graphicFrameLocks noGrp="1"/>
          </p:cNvGraphicFramePr>
          <p:nvPr>
            <p:ph type="chart" sz="quarter" idx="39"/>
            <p:extLst>
              <p:ext uri="{D42A27DB-BD31-4B8C-83A1-F6EECF244321}">
                <p14:modId xmlns:p14="http://schemas.microsoft.com/office/powerpoint/2010/main" val="2869696740"/>
              </p:ext>
            </p:extLst>
          </p:nvPr>
        </p:nvGraphicFramePr>
        <p:xfrm>
          <a:off x="8220075" y="2227263"/>
          <a:ext cx="3598863" cy="38131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6635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bstract background of data">
            <a:extLst>
              <a:ext uri="{FF2B5EF4-FFF2-40B4-BE49-F238E27FC236}">
                <a16:creationId xmlns:a16="http://schemas.microsoft.com/office/drawing/2014/main" id="{633C7BF4-92E1-0AAC-B7BD-A7DFB1DFADD2}"/>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26569" r="26569"/>
          <a:stretch>
            <a:fillRect/>
          </a:stretch>
        </p:blipFill>
        <p:spPr/>
      </p:pic>
      <p:sp>
        <p:nvSpPr>
          <p:cNvPr id="11" name="Title 10">
            <a:extLst>
              <a:ext uri="{FF2B5EF4-FFF2-40B4-BE49-F238E27FC236}">
                <a16:creationId xmlns:a16="http://schemas.microsoft.com/office/drawing/2014/main" id="{7C578E40-A843-E3E5-7779-B1533255AB69}"/>
              </a:ext>
            </a:extLst>
          </p:cNvPr>
          <p:cNvSpPr>
            <a:spLocks noGrp="1"/>
          </p:cNvSpPr>
          <p:nvPr>
            <p:ph type="ctrTitle"/>
          </p:nvPr>
        </p:nvSpPr>
        <p:spPr/>
        <p:txBody>
          <a:bodyPr/>
          <a:lstStyle/>
          <a:p>
            <a:r>
              <a:rPr lang="en-US" noProof="0" dirty="0"/>
              <a:t>Transformation of the Baltic Energy Landscape</a:t>
            </a:r>
            <a:endParaRPr lang="en-GB" dirty="0"/>
          </a:p>
        </p:txBody>
      </p:sp>
      <p:sp>
        <p:nvSpPr>
          <p:cNvPr id="12" name="Text Placeholder 11">
            <a:extLst>
              <a:ext uri="{FF2B5EF4-FFF2-40B4-BE49-F238E27FC236}">
                <a16:creationId xmlns:a16="http://schemas.microsoft.com/office/drawing/2014/main" id="{8B365C72-26DF-4F3E-51CF-34C5496F864D}"/>
              </a:ext>
            </a:extLst>
          </p:cNvPr>
          <p:cNvSpPr>
            <a:spLocks noGrp="1"/>
          </p:cNvSpPr>
          <p:nvPr>
            <p:ph type="body" sz="quarter" idx="16"/>
          </p:nvPr>
        </p:nvSpPr>
        <p:spPr/>
        <p:txBody>
          <a:bodyPr/>
          <a:lstStyle/>
          <a:p>
            <a:endParaRPr lang="en-GB"/>
          </a:p>
        </p:txBody>
      </p:sp>
      <p:sp>
        <p:nvSpPr>
          <p:cNvPr id="6" name="Slide Number Placeholder 5">
            <a:extLst>
              <a:ext uri="{FF2B5EF4-FFF2-40B4-BE49-F238E27FC236}">
                <a16:creationId xmlns:a16="http://schemas.microsoft.com/office/drawing/2014/main" id="{E80511C4-FABA-AF27-76B9-87280148D1E5}"/>
              </a:ext>
            </a:extLst>
          </p:cNvPr>
          <p:cNvSpPr>
            <a:spLocks noGrp="1"/>
          </p:cNvSpPr>
          <p:nvPr>
            <p:ph type="sldNum" sz="quarter" idx="4294967295"/>
          </p:nvPr>
        </p:nvSpPr>
        <p:spPr>
          <a:xfrm>
            <a:off x="0" y="6275388"/>
            <a:ext cx="482600" cy="365125"/>
          </a:xfrm>
        </p:spPr>
        <p:txBody>
          <a:bodyPr/>
          <a:lstStyle/>
          <a:p>
            <a:fld id="{996AB5CB-324E-4DF2-A5C1-250B3D34230D}" type="slidenum">
              <a:rPr lang="lv-LV" smtClean="0"/>
              <a:pPr/>
              <a:t>8</a:t>
            </a:fld>
            <a:endParaRPr lang="lv-LV"/>
          </a:p>
        </p:txBody>
      </p:sp>
    </p:spTree>
    <p:extLst>
      <p:ext uri="{BB962C8B-B14F-4D97-AF65-F5344CB8AC3E}">
        <p14:creationId xmlns:p14="http://schemas.microsoft.com/office/powerpoint/2010/main" val="28892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B57FAD-92C2-411D-CC56-B45C60C555B1}"/>
              </a:ext>
            </a:extLst>
          </p:cNvPr>
          <p:cNvSpPr>
            <a:spLocks noGrp="1"/>
          </p:cNvSpPr>
          <p:nvPr>
            <p:ph type="sldNum" sz="quarter" idx="21"/>
          </p:nvPr>
        </p:nvSpPr>
        <p:spPr/>
        <p:txBody>
          <a:bodyPr/>
          <a:lstStyle/>
          <a:p>
            <a:fld id="{996AB5CB-324E-4DF2-A5C1-250B3D34230D}" type="slidenum">
              <a:rPr lang="en-US" noProof="0" smtClean="0"/>
              <a:pPr/>
              <a:t>9</a:t>
            </a:fld>
            <a:endParaRPr lang="en-US" noProof="0" dirty="0"/>
          </a:p>
        </p:txBody>
      </p:sp>
      <p:sp>
        <p:nvSpPr>
          <p:cNvPr id="12" name="Text Placeholder 11">
            <a:extLst>
              <a:ext uri="{FF2B5EF4-FFF2-40B4-BE49-F238E27FC236}">
                <a16:creationId xmlns:a16="http://schemas.microsoft.com/office/drawing/2014/main" id="{234469DB-737A-83D0-626E-901C6DDD9FF1}"/>
              </a:ext>
            </a:extLst>
          </p:cNvPr>
          <p:cNvSpPr>
            <a:spLocks noGrp="1"/>
          </p:cNvSpPr>
          <p:nvPr>
            <p:ph type="body" sz="quarter" idx="13"/>
          </p:nvPr>
        </p:nvSpPr>
        <p:spPr/>
        <p:txBody>
          <a:bodyPr>
            <a:normAutofit fontScale="92500" lnSpcReduction="20000"/>
          </a:bodyPr>
          <a:lstStyle/>
          <a:p>
            <a:pPr marL="285750" indent="-285750" algn="l">
              <a:buFont typeface="Arial" panose="020B0604020202020204" pitchFamily="34" charset="0"/>
              <a:buChar char="•"/>
            </a:pPr>
            <a:r>
              <a:rPr lang="en-GB" noProof="0" dirty="0"/>
              <a:t>By 2026, for customers consuming more than 1,000 kWh</a:t>
            </a:r>
            <a:r>
              <a:rPr lang="lv-LV" noProof="0" dirty="0"/>
              <a:t>/</a:t>
            </a:r>
            <a:r>
              <a:rPr lang="lv-LV" noProof="0" dirty="0" err="1"/>
              <a:t>year</a:t>
            </a:r>
            <a:endParaRPr lang="lv-LV" noProof="0" dirty="0"/>
          </a:p>
          <a:p>
            <a:pPr marL="742950" lvl="1" indent="-285750">
              <a:buFont typeface="Arial" panose="020B0604020202020204" pitchFamily="34" charset="0"/>
              <a:buChar char="•"/>
            </a:pPr>
            <a:r>
              <a:rPr lang="lv-LV" dirty="0">
                <a:solidFill>
                  <a:schemeClr val="tx1"/>
                </a:solidFill>
              </a:rPr>
              <a:t>F</a:t>
            </a:r>
            <a:r>
              <a:rPr lang="en-GB" dirty="0">
                <a:solidFill>
                  <a:schemeClr val="tx1"/>
                </a:solidFill>
              </a:rPr>
              <a:t>rom 2026, </a:t>
            </a:r>
            <a:r>
              <a:rPr lang="lv-LV" dirty="0" err="1">
                <a:solidFill>
                  <a:schemeClr val="tx1"/>
                </a:solidFill>
              </a:rPr>
              <a:t>cu</a:t>
            </a:r>
            <a:r>
              <a:rPr lang="en-GB" dirty="0" err="1">
                <a:solidFill>
                  <a:schemeClr val="tx1"/>
                </a:solidFill>
              </a:rPr>
              <a:t>stomers</a:t>
            </a:r>
            <a:r>
              <a:rPr lang="en-GB" dirty="0">
                <a:solidFill>
                  <a:schemeClr val="tx1"/>
                </a:solidFill>
              </a:rPr>
              <a:t> with lower</a:t>
            </a:r>
            <a:r>
              <a:rPr lang="lv-LV" dirty="0">
                <a:solidFill>
                  <a:schemeClr val="tx1"/>
                </a:solidFill>
              </a:rPr>
              <a:t> </a:t>
            </a:r>
            <a:r>
              <a:rPr lang="lv-LV" dirty="0" err="1">
                <a:solidFill>
                  <a:schemeClr val="tx1"/>
                </a:solidFill>
              </a:rPr>
              <a:t>consumption</a:t>
            </a:r>
            <a:endParaRPr lang="lv-LV" dirty="0">
              <a:solidFill>
                <a:schemeClr val="tx1"/>
              </a:solidFill>
            </a:endParaRPr>
          </a:p>
          <a:p>
            <a:pPr marL="285750" indent="-285750" algn="l">
              <a:buFont typeface="Arial" panose="020B0604020202020204" pitchFamily="34" charset="0"/>
              <a:buChar char="•"/>
            </a:pPr>
            <a:r>
              <a:rPr lang="lv-LV" dirty="0"/>
              <a:t>&gt;85% </a:t>
            </a:r>
            <a:r>
              <a:rPr lang="lv-LV" dirty="0" err="1"/>
              <a:t>households</a:t>
            </a:r>
            <a:r>
              <a:rPr lang="lv-LV" dirty="0"/>
              <a:t> </a:t>
            </a:r>
            <a:r>
              <a:rPr lang="lv-LV" dirty="0" err="1"/>
              <a:t>with</a:t>
            </a:r>
            <a:r>
              <a:rPr lang="lv-LV" dirty="0"/>
              <a:t> </a:t>
            </a:r>
            <a:r>
              <a:rPr lang="lv-LV" dirty="0" err="1"/>
              <a:t>smart</a:t>
            </a:r>
            <a:r>
              <a:rPr lang="lv-LV" dirty="0"/>
              <a:t> </a:t>
            </a:r>
            <a:r>
              <a:rPr lang="lv-LV" dirty="0" err="1"/>
              <a:t>meters</a:t>
            </a:r>
            <a:endParaRPr lang="lv-LV" dirty="0"/>
          </a:p>
          <a:p>
            <a:pPr marL="285750" indent="-285750" algn="l">
              <a:buFont typeface="Arial" panose="020B0604020202020204" pitchFamily="34" charset="0"/>
              <a:buChar char="•"/>
            </a:pPr>
            <a:r>
              <a:rPr lang="lv-LV" dirty="0" err="1"/>
              <a:t>By</a:t>
            </a:r>
            <a:r>
              <a:rPr lang="lv-LV" dirty="0"/>
              <a:t> </a:t>
            </a:r>
            <a:r>
              <a:rPr lang="lv-LV" dirty="0" err="1"/>
              <a:t>now</a:t>
            </a:r>
            <a:r>
              <a:rPr lang="lv-LV"/>
              <a:t>: &gt;1 120 </a:t>
            </a:r>
            <a:r>
              <a:rPr lang="lv-LV" dirty="0"/>
              <a:t>000 </a:t>
            </a:r>
            <a:r>
              <a:rPr lang="lv-LV" dirty="0" err="1"/>
              <a:t>meters</a:t>
            </a:r>
            <a:endParaRPr lang="en-US" noProof="0" dirty="0"/>
          </a:p>
          <a:p>
            <a:pPr algn="l"/>
            <a:endParaRPr lang="en-US" noProof="0" dirty="0"/>
          </a:p>
        </p:txBody>
      </p:sp>
      <p:sp>
        <p:nvSpPr>
          <p:cNvPr id="13" name="Text Placeholder 12">
            <a:extLst>
              <a:ext uri="{FF2B5EF4-FFF2-40B4-BE49-F238E27FC236}">
                <a16:creationId xmlns:a16="http://schemas.microsoft.com/office/drawing/2014/main" id="{0C6E43D4-83DA-3444-4E6F-2002A1C02230}"/>
              </a:ext>
            </a:extLst>
          </p:cNvPr>
          <p:cNvSpPr>
            <a:spLocks noGrp="1"/>
          </p:cNvSpPr>
          <p:nvPr>
            <p:ph type="body" sz="quarter" idx="36"/>
          </p:nvPr>
        </p:nvSpPr>
        <p:spPr/>
        <p:txBody>
          <a:bodyPr/>
          <a:lstStyle/>
          <a:p>
            <a:r>
              <a:rPr lang="en-US" noProof="0" dirty="0"/>
              <a:t>Lithuania</a:t>
            </a:r>
          </a:p>
        </p:txBody>
      </p:sp>
      <p:sp>
        <p:nvSpPr>
          <p:cNvPr id="8" name="Title 7">
            <a:extLst>
              <a:ext uri="{FF2B5EF4-FFF2-40B4-BE49-F238E27FC236}">
                <a16:creationId xmlns:a16="http://schemas.microsoft.com/office/drawing/2014/main" id="{47A200C9-A753-D8AC-C41B-287BC0115288}"/>
              </a:ext>
            </a:extLst>
          </p:cNvPr>
          <p:cNvSpPr>
            <a:spLocks noGrp="1"/>
          </p:cNvSpPr>
          <p:nvPr>
            <p:ph type="title"/>
          </p:nvPr>
        </p:nvSpPr>
        <p:spPr/>
        <p:txBody>
          <a:bodyPr/>
          <a:lstStyle/>
          <a:p>
            <a:r>
              <a:rPr lang="en-US" noProof="0" dirty="0"/>
              <a:t>Smart meters - remote and automated electricity metering</a:t>
            </a:r>
          </a:p>
        </p:txBody>
      </p:sp>
      <p:pic>
        <p:nvPicPr>
          <p:cNvPr id="29" name="Online Image Placeholder 28" descr="Good Inventory with solid fill">
            <a:extLst>
              <a:ext uri="{FF2B5EF4-FFF2-40B4-BE49-F238E27FC236}">
                <a16:creationId xmlns:a16="http://schemas.microsoft.com/office/drawing/2014/main" id="{32ADFCBD-5153-70B6-F90C-6B9FCF7C7C83}"/>
              </a:ext>
            </a:extLst>
          </p:cNvPr>
          <p:cNvPicPr>
            <a:picLocks noGrp="1" noChangeAspect="1"/>
          </p:cNvPicPr>
          <p:nvPr>
            <p:ph type="clipArt" sz="quarter" idx="10"/>
          </p:nvPr>
        </p:nvPicPr>
        <p:blipFill>
          <a:blip r:embed="rId3">
            <a:extLst>
              <a:ext uri="{96DAC541-7B7A-43D3-8B79-37D633B846F1}">
                <asvg:svgBlip xmlns:asvg="http://schemas.microsoft.com/office/drawing/2016/SVG/main" r:embed="rId4"/>
              </a:ext>
            </a:extLst>
          </a:blip>
          <a:stretch>
            <a:fillRect/>
          </a:stretch>
        </p:blipFill>
        <p:spPr/>
      </p:pic>
      <p:sp>
        <p:nvSpPr>
          <p:cNvPr id="14" name="Text Placeholder 13">
            <a:extLst>
              <a:ext uri="{FF2B5EF4-FFF2-40B4-BE49-F238E27FC236}">
                <a16:creationId xmlns:a16="http://schemas.microsoft.com/office/drawing/2014/main" id="{34D1C9AC-F483-308C-A106-83DC98A827BF}"/>
              </a:ext>
            </a:extLst>
          </p:cNvPr>
          <p:cNvSpPr>
            <a:spLocks noGrp="1"/>
          </p:cNvSpPr>
          <p:nvPr>
            <p:ph type="body" sz="quarter" idx="37"/>
          </p:nvPr>
        </p:nvSpPr>
        <p:spPr/>
        <p:txBody>
          <a:bodyPr/>
          <a:lstStyle/>
          <a:p>
            <a:pPr marL="285750" indent="-285750">
              <a:buFont typeface="Arial" panose="020B0604020202020204" pitchFamily="34" charset="0"/>
              <a:buChar char="•"/>
            </a:pPr>
            <a:r>
              <a:rPr lang="en-GB" noProof="0" dirty="0"/>
              <a:t>As of 2025, Estonia has achieved 100% smart meter coverage</a:t>
            </a:r>
            <a:endParaRPr lang="lv-LV" noProof="0" dirty="0"/>
          </a:p>
          <a:p>
            <a:pPr marL="285750" indent="-285750">
              <a:buFont typeface="Arial" panose="020B0604020202020204" pitchFamily="34" charset="0"/>
              <a:buChar char="•"/>
            </a:pPr>
            <a:r>
              <a:rPr lang="en-US" noProof="0" dirty="0"/>
              <a:t>&gt; 700</a:t>
            </a:r>
            <a:r>
              <a:rPr lang="lv-LV" noProof="0" dirty="0"/>
              <a:t> </a:t>
            </a:r>
            <a:r>
              <a:rPr lang="en-US" noProof="0" dirty="0"/>
              <a:t>000 meters </a:t>
            </a:r>
          </a:p>
        </p:txBody>
      </p:sp>
      <p:sp>
        <p:nvSpPr>
          <p:cNvPr id="15" name="Text Placeholder 14">
            <a:extLst>
              <a:ext uri="{FF2B5EF4-FFF2-40B4-BE49-F238E27FC236}">
                <a16:creationId xmlns:a16="http://schemas.microsoft.com/office/drawing/2014/main" id="{F3ACD238-2565-B60E-F0E9-C4FE75E8B213}"/>
              </a:ext>
            </a:extLst>
          </p:cNvPr>
          <p:cNvSpPr>
            <a:spLocks noGrp="1"/>
          </p:cNvSpPr>
          <p:nvPr>
            <p:ph type="body" sz="quarter" idx="38"/>
          </p:nvPr>
        </p:nvSpPr>
        <p:spPr/>
        <p:txBody>
          <a:bodyPr/>
          <a:lstStyle/>
          <a:p>
            <a:r>
              <a:rPr lang="en-US" noProof="0" dirty="0"/>
              <a:t>Estonia</a:t>
            </a:r>
          </a:p>
        </p:txBody>
      </p:sp>
      <p:pic>
        <p:nvPicPr>
          <p:cNvPr id="11" name="Online Image Placeholder 10" descr="Aperture with solid fill">
            <a:extLst>
              <a:ext uri="{FF2B5EF4-FFF2-40B4-BE49-F238E27FC236}">
                <a16:creationId xmlns:a16="http://schemas.microsoft.com/office/drawing/2014/main" id="{BF5F5FB1-00D2-9343-CB77-0ACCD4D2CC50}"/>
              </a:ext>
            </a:extLst>
          </p:cNvPr>
          <p:cNvPicPr>
            <a:picLocks noGrp="1" noChangeAspect="1"/>
          </p:cNvPicPr>
          <p:nvPr>
            <p:ph type="clipArt" sz="quarter" idx="39"/>
          </p:nvPr>
        </p:nvPicPr>
        <p:blipFill>
          <a:blip r:embed="rId5">
            <a:extLst>
              <a:ext uri="{96DAC541-7B7A-43D3-8B79-37D633B846F1}">
                <asvg:svgBlip xmlns:asvg="http://schemas.microsoft.com/office/drawing/2016/SVG/main" r:embed="rId6"/>
              </a:ext>
            </a:extLst>
          </a:blip>
          <a:stretch>
            <a:fillRect/>
          </a:stretch>
        </p:blipFill>
        <p:spPr>
          <a:xfrm>
            <a:off x="5692775" y="1667668"/>
            <a:ext cx="846138" cy="846138"/>
          </a:xfrm>
          <a:prstGeom prst="rect">
            <a:avLst/>
          </a:prstGeom>
        </p:spPr>
      </p:pic>
      <p:sp>
        <p:nvSpPr>
          <p:cNvPr id="17" name="Text Placeholder 16">
            <a:extLst>
              <a:ext uri="{FF2B5EF4-FFF2-40B4-BE49-F238E27FC236}">
                <a16:creationId xmlns:a16="http://schemas.microsoft.com/office/drawing/2014/main" id="{2422B4A0-3E4F-5493-E463-BC2D1D1884C5}"/>
              </a:ext>
            </a:extLst>
          </p:cNvPr>
          <p:cNvSpPr>
            <a:spLocks noGrp="1"/>
          </p:cNvSpPr>
          <p:nvPr>
            <p:ph type="body" sz="quarter" idx="40"/>
          </p:nvPr>
        </p:nvSpPr>
        <p:spPr/>
        <p:txBody>
          <a:bodyPr/>
          <a:lstStyle/>
          <a:p>
            <a:pPr marL="285750" indent="-285750">
              <a:buFont typeface="Arial" panose="020B0604020202020204" pitchFamily="34" charset="0"/>
              <a:buChar char="•"/>
            </a:pPr>
            <a:r>
              <a:rPr lang="en-US" noProof="0" dirty="0"/>
              <a:t>Smart electricity meter roll-out completed on May, 2023</a:t>
            </a:r>
          </a:p>
          <a:p>
            <a:pPr marL="285750" indent="-285750">
              <a:buFont typeface="Arial" panose="020B0604020202020204" pitchFamily="34" charset="0"/>
              <a:buChar char="•"/>
            </a:pPr>
            <a:r>
              <a:rPr lang="en-US" noProof="0" dirty="0"/>
              <a:t>&gt;1 000 000 meters</a:t>
            </a:r>
          </a:p>
          <a:p>
            <a:pPr marL="285750" indent="-285750">
              <a:buFont typeface="Arial" panose="020B0604020202020204" pitchFamily="34" charset="0"/>
              <a:buChar char="•"/>
            </a:pPr>
            <a:endParaRPr lang="en-US" noProof="0" dirty="0"/>
          </a:p>
        </p:txBody>
      </p:sp>
      <p:sp>
        <p:nvSpPr>
          <p:cNvPr id="18" name="Text Placeholder 17">
            <a:extLst>
              <a:ext uri="{FF2B5EF4-FFF2-40B4-BE49-F238E27FC236}">
                <a16:creationId xmlns:a16="http://schemas.microsoft.com/office/drawing/2014/main" id="{9C74868A-D6B3-0EA8-726E-4CD32E02B589}"/>
              </a:ext>
            </a:extLst>
          </p:cNvPr>
          <p:cNvSpPr>
            <a:spLocks noGrp="1"/>
          </p:cNvSpPr>
          <p:nvPr>
            <p:ph type="body" sz="quarter" idx="41"/>
          </p:nvPr>
        </p:nvSpPr>
        <p:spPr/>
        <p:txBody>
          <a:bodyPr/>
          <a:lstStyle/>
          <a:p>
            <a:r>
              <a:rPr lang="en-US" noProof="0" dirty="0"/>
              <a:t>Latvia</a:t>
            </a:r>
          </a:p>
        </p:txBody>
      </p:sp>
      <p:pic>
        <p:nvPicPr>
          <p:cNvPr id="22" name="Online Image Placeholder 21" descr="Settings with solid fill">
            <a:extLst>
              <a:ext uri="{FF2B5EF4-FFF2-40B4-BE49-F238E27FC236}">
                <a16:creationId xmlns:a16="http://schemas.microsoft.com/office/drawing/2014/main" id="{AEA8E6E3-A524-7116-5CCA-E79746959BAD}"/>
              </a:ext>
            </a:extLst>
          </p:cNvPr>
          <p:cNvPicPr>
            <a:picLocks noGrp="1" noChangeAspect="1"/>
          </p:cNvPicPr>
          <p:nvPr>
            <p:ph type="clipArt" sz="quarter" idx="42"/>
          </p:nvPr>
        </p:nvPicPr>
        <p:blipFill>
          <a:blip r:embed="rId7">
            <a:extLst>
              <a:ext uri="{96DAC541-7B7A-43D3-8B79-37D633B846F1}">
                <asvg:svgBlip xmlns:asvg="http://schemas.microsoft.com/office/drawing/2016/SVG/main" r:embed="rId8"/>
              </a:ext>
            </a:extLst>
          </a:blip>
          <a:stretch>
            <a:fillRect/>
          </a:stretch>
        </p:blipFill>
        <p:spPr/>
      </p:pic>
      <p:sp>
        <p:nvSpPr>
          <p:cNvPr id="30" name="Text Placeholder 5">
            <a:extLst>
              <a:ext uri="{FF2B5EF4-FFF2-40B4-BE49-F238E27FC236}">
                <a16:creationId xmlns:a16="http://schemas.microsoft.com/office/drawing/2014/main" id="{432AFBFF-BB8C-EAFE-DC32-ABC58F73CCBC}"/>
              </a:ext>
            </a:extLst>
          </p:cNvPr>
          <p:cNvSpPr txBox="1">
            <a:spLocks/>
          </p:cNvSpPr>
          <p:nvPr/>
        </p:nvSpPr>
        <p:spPr>
          <a:xfrm>
            <a:off x="774700" y="6280150"/>
            <a:ext cx="3055938" cy="360363"/>
          </a:xfrm>
          <a:prstGeom prst="rect">
            <a:avLst/>
          </a:prstGeom>
        </p:spPr>
        <p:txBody>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79749907"/>
      </p:ext>
    </p:extLst>
  </p:cSld>
  <p:clrMapOvr>
    <a:masterClrMapping/>
  </p:clrMapOvr>
</p:sld>
</file>

<file path=ppt/theme/theme1.xml><?xml version="1.0" encoding="utf-8"?>
<a:theme xmlns:a="http://schemas.openxmlformats.org/drawingml/2006/main" name="Titul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rezentācija1" id="{AEB109B2-994E-48DC-99E2-C7656DF030BD}" vid="{41CFCA36-AD5E-49B8-8475-34DFA274CE81}"/>
    </a:ext>
  </a:extLst>
</a:theme>
</file>

<file path=ppt/theme/theme10.xml><?xml version="1.0" encoding="utf-8"?>
<a:theme xmlns:a="http://schemas.openxmlformats.org/drawingml/2006/main" name="Tukšie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objectDefaults>
  <a:extraClrSchemeLst/>
  <a:extLst>
    <a:ext uri="{05A4C25C-085E-4340-85A3-A5531E510DB2}">
      <thm15:themeFamily xmlns:thm15="http://schemas.microsoft.com/office/thememl/2012/main" name="Prezentācija1" id="{AEB109B2-994E-48DC-99E2-C7656DF030BD}" vid="{C58BA9BF-3D00-4226-8153-9C96A873DD76}"/>
    </a:ext>
  </a:extLst>
</a:theme>
</file>

<file path=ppt/theme/theme1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daļ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rezentācija1" id="{AEB109B2-994E-48DC-99E2-C7656DF030BD}" vid="{6084F590-BEDC-4C55-B86D-4C0E63B326FB}"/>
    </a:ext>
  </a:extLst>
</a:theme>
</file>

<file path=ppt/theme/theme3.xml><?xml version="1.0" encoding="utf-8"?>
<a:theme xmlns:a="http://schemas.openxmlformats.org/drawingml/2006/main" name="2 bullet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rezentācija1" id="{AEB109B2-994E-48DC-99E2-C7656DF030BD}" vid="{4DA67D76-EE30-414F-A55A-E68F9E9B9FAE}"/>
    </a:ext>
  </a:extLst>
</a:theme>
</file>

<file path=ppt/theme/theme4.xml><?xml version="1.0" encoding="utf-8"?>
<a:theme xmlns:a="http://schemas.openxmlformats.org/drawingml/2006/main" name="3 bullet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solidFill>
              <a:schemeClr val="tx1"/>
            </a:solidFill>
          </a:defRPr>
        </a:defPPr>
      </a:lstStyle>
    </a:txDef>
  </a:objectDefaults>
  <a:extraClrSchemeLst/>
  <a:extLst>
    <a:ext uri="{05A4C25C-085E-4340-85A3-A5531E510DB2}">
      <thm15:themeFamily xmlns:thm15="http://schemas.microsoft.com/office/thememl/2012/main" name="Prezentācija1" id="{AEB109B2-994E-48DC-99E2-C7656DF030BD}" vid="{05A0DF81-34E4-46C2-8E92-81DEB7F97CD5}"/>
    </a:ext>
  </a:extLst>
</a:theme>
</file>

<file path=ppt/theme/theme5.xml><?xml version="1.0" encoding="utf-8"?>
<a:theme xmlns:a="http://schemas.openxmlformats.org/drawingml/2006/main" name="4 bullet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rezentācija1" id="{AEB109B2-994E-48DC-99E2-C7656DF030BD}" vid="{7B2EA686-42D3-41C6-802D-D2F1F505C97F}"/>
    </a:ext>
  </a:extLst>
</a:theme>
</file>

<file path=ppt/theme/theme6.xml><?xml version="1.0" encoding="utf-8"?>
<a:theme xmlns:a="http://schemas.openxmlformats.org/drawingml/2006/main" name="5 un vairāk bullet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objectDefaults>
  <a:extraClrSchemeLst/>
  <a:extLst>
    <a:ext uri="{05A4C25C-085E-4340-85A3-A5531E510DB2}">
      <thm15:themeFamily xmlns:thm15="http://schemas.microsoft.com/office/thememl/2012/main" name="Prezentācija1" id="{AEB109B2-994E-48DC-99E2-C7656DF030BD}" vid="{63BB40D5-6DBF-4BB4-A759-9205B003CA68}"/>
    </a:ext>
  </a:extLst>
</a:theme>
</file>

<file path=ppt/theme/theme7.xml><?xml version="1.0" encoding="utf-8"?>
<a:theme xmlns:a="http://schemas.openxmlformats.org/drawingml/2006/main" name="Grafik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rezentācija1" id="{AEB109B2-994E-48DC-99E2-C7656DF030BD}" vid="{DBC26100-63BC-4E22-BB8C-74BD1E639B50}"/>
    </a:ext>
  </a:extLst>
</a:theme>
</file>

<file path=ppt/theme/theme8.xml><?xml version="1.0" encoding="utf-8"?>
<a:theme xmlns:a="http://schemas.openxmlformats.org/drawingml/2006/main" name="Teksts / apakšpunkt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rezentācija1" id="{AEB109B2-994E-48DC-99E2-C7656DF030BD}" vid="{9A350146-49FA-4264-95E2-0768C2D598AF}"/>
    </a:ext>
  </a:extLst>
</a:theme>
</file>

<file path=ppt/theme/theme9.xml><?xml version="1.0" encoding="utf-8"?>
<a:theme xmlns:a="http://schemas.openxmlformats.org/drawingml/2006/main" name="Nobeiguma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rezentācija1" id="{AEB109B2-994E-48DC-99E2-C7656DF030BD}" vid="{246E49B5-5511-4988-B038-8F87F66EE0D6}"/>
    </a:ext>
  </a:extLst>
</a:theme>
</file>

<file path=ppt/theme/themeOverride1.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881F9D5F6B14B9A1F303ADA637ABA" ma:contentTypeVersion="13" ma:contentTypeDescription="Create a new document." ma:contentTypeScope="" ma:versionID="b8683522652a7b4eaed4a8acbab4780a">
  <xsd:schema xmlns:xsd="http://www.w3.org/2001/XMLSchema" xmlns:xs="http://www.w3.org/2001/XMLSchema" xmlns:p="http://schemas.microsoft.com/office/2006/metadata/properties" xmlns:ns2="0a2f277f-7aa6-4006-b768-079b8d4e4e22" xmlns:ns3="714c3ea8-c7a3-4d66-8a68-fd73cac9f802" targetNamespace="http://schemas.microsoft.com/office/2006/metadata/properties" ma:root="true" ma:fieldsID="cf7a0df7fdcea080318868d3a01520c5" ns2:_="" ns3:_="">
    <xsd:import namespace="0a2f277f-7aa6-4006-b768-079b8d4e4e22"/>
    <xsd:import namespace="714c3ea8-c7a3-4d66-8a68-fd73cac9f8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2f277f-7aa6-4006-b768-079b8d4e4e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a5a27-2f9a-487f-83fe-96275197ec9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4c3ea8-c7a3-4d66-8a68-fd73cac9f8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fde572-f472-4ebf-b303-b0397da73feb}" ma:internalName="TaxCatchAll" ma:showField="CatchAllData" ma:web="714c3ea8-c7a3-4d66-8a68-fd73cac9f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2f277f-7aa6-4006-b768-079b8d4e4e22">
      <Terms xmlns="http://schemas.microsoft.com/office/infopath/2007/PartnerControls"/>
    </lcf76f155ced4ddcb4097134ff3c332f>
    <TaxCatchAll xmlns="714c3ea8-c7a3-4d66-8a68-fd73cac9f802" xsi:nil="true"/>
  </documentManagement>
</p:properties>
</file>

<file path=customXml/itemProps1.xml><?xml version="1.0" encoding="utf-8"?>
<ds:datastoreItem xmlns:ds="http://schemas.openxmlformats.org/officeDocument/2006/customXml" ds:itemID="{2CD5356E-95D6-4C09-84FF-E3C750032AEA}"/>
</file>

<file path=customXml/itemProps2.xml><?xml version="1.0" encoding="utf-8"?>
<ds:datastoreItem xmlns:ds="http://schemas.openxmlformats.org/officeDocument/2006/customXml" ds:itemID="{74A2104C-D564-4219-A554-4E520B981B92}">
  <ds:schemaRefs>
    <ds:schemaRef ds:uri="http://schemas.microsoft.com/sharepoint/v3/contenttype/forms"/>
  </ds:schemaRefs>
</ds:datastoreItem>
</file>

<file path=customXml/itemProps3.xml><?xml version="1.0" encoding="utf-8"?>
<ds:datastoreItem xmlns:ds="http://schemas.openxmlformats.org/officeDocument/2006/customXml" ds:itemID="{C4AF15D2-3EDF-46E3-B882-3639F685CF2D}">
  <ds:schemaRefs>
    <ds:schemaRef ds:uri="http://purl.org/dc/dcmitype/"/>
    <ds:schemaRef ds:uri="http://schemas.microsoft.com/office/2006/documentManagement/types"/>
    <ds:schemaRef ds:uri="http://schemas.openxmlformats.org/package/2006/metadata/core-properties"/>
    <ds:schemaRef ds:uri="http://purl.org/dc/terms/"/>
    <ds:schemaRef ds:uri="8726df45-35b7-49bd-bc33-8a6b1fbd3588"/>
    <ds:schemaRef ds:uri="http://purl.org/dc/elements/1.1/"/>
    <ds:schemaRef ds:uri="http://schemas.microsoft.com/office/infopath/2007/PartnerControls"/>
    <ds:schemaRef ds:uri="399333f9-c5c9-4916-83b9-9d848fe5749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From code to kWh_LatvijasBanka_DzJaunzems</Template>
  <TotalTime>1246</TotalTime>
  <Words>896</Words>
  <Application>Microsoft Office PowerPoint</Application>
  <PresentationFormat>Widescreen</PresentationFormat>
  <Paragraphs>93</Paragraphs>
  <Slides>12</Slides>
  <Notes>5</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12</vt:i4>
      </vt:variant>
    </vt:vector>
  </HeadingPairs>
  <TitlesOfParts>
    <vt:vector size="26" baseType="lpstr">
      <vt:lpstr>Arial</vt:lpstr>
      <vt:lpstr>Calibri</vt:lpstr>
      <vt:lpstr>Lora</vt:lpstr>
      <vt:lpstr>Open Sans</vt:lpstr>
      <vt:lpstr>Titulslaidi</vt:lpstr>
      <vt:lpstr>Nodaļu slaidi</vt:lpstr>
      <vt:lpstr>2 bulletu slaidi</vt:lpstr>
      <vt:lpstr>3 bulletu slaidi</vt:lpstr>
      <vt:lpstr>4 bulletu slaidi</vt:lpstr>
      <vt:lpstr>5 un vairāk bulletu slaidi</vt:lpstr>
      <vt:lpstr>Grafiku slaidi</vt:lpstr>
      <vt:lpstr>Teksts / apakšpunkti</vt:lpstr>
      <vt:lpstr>Nobeiguma slaidi</vt:lpstr>
      <vt:lpstr>Tukšie slaidi</vt:lpstr>
      <vt:lpstr>From Code to Kilowatt Hours: The Role of Deep Tech and AI in Transformation of the Baltic Energy Landscape</vt:lpstr>
      <vt:lpstr>Energy system development &amp; deployment &amp; transition</vt:lpstr>
      <vt:lpstr>Brief overview and Current State of the Energy Sector in the Baltic Region </vt:lpstr>
      <vt:lpstr>Numerous changes in a very short period.  The energy system is just one small aspect of it all.</vt:lpstr>
      <vt:lpstr>From Phase 0 - The Baltic States under Soviet rule; to Phase 4 –  open electricity and natural gas market. Russian invasion of Ukraine, no electricity &amp; natural gas import from Russia, synchronization with EU electrical grid. </vt:lpstr>
      <vt:lpstr>LT and EE are leading in Baltics on new renewable electricity capacities. Due to large hydro-power capacities, Latvia – due to hydro PP, had better start point. </vt:lpstr>
      <vt:lpstr>Electricity does not dominate in total final consumption.  The demand for heat and process heat is at least twice as high.</vt:lpstr>
      <vt:lpstr>Transformation of the Baltic Energy Landscape</vt:lpstr>
      <vt:lpstr>Smart meters - remote and automated electricity metering</vt:lpstr>
      <vt:lpstr>(1) Some examples of AI &amp; deep tech in Baltics energy system</vt:lpstr>
      <vt:lpstr>(2) Some examples of AI &amp; deep tech in Baltics energy system</vt:lpstr>
      <vt:lpstr>PowerPoint Presentation</vt:lpstr>
    </vt:vector>
  </TitlesOfParts>
  <Company>Latvijas Banka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Dzintars Jaunzems</dc:creator>
  <cp:lastModifiedBy>Dzintars Jaunzems</cp:lastModifiedBy>
  <cp:revision>1</cp:revision>
  <dcterms:created xsi:type="dcterms:W3CDTF">2025-04-04T06:09:24Z</dcterms:created>
  <dcterms:modified xsi:type="dcterms:W3CDTF">2025-05-07T19:15:25Z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0x010100C28881F9D5F6B14B9A1F303ADA637ABA</vt:lpwstr>
  </property>
</Properties>
</file>