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7" r:id="rId3"/>
    <p:sldId id="259" r:id="rId4"/>
    <p:sldId id="260" r:id="rId5"/>
    <p:sldId id="261" r:id="rId6"/>
    <p:sldId id="262" r:id="rId7"/>
    <p:sldId id="266" r:id="rId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669463-7A6A-4644-B1A4-3A38DAD87510}" v="316" dt="2025-12-03T15:20:27.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1" autoAdjust="0"/>
    <p:restoredTop sz="92288" autoAdjust="0"/>
  </p:normalViewPr>
  <p:slideViewPr>
    <p:cSldViewPr snapToGrid="0">
      <p:cViewPr>
        <p:scale>
          <a:sx n="72" d="100"/>
          <a:sy n="72" d="100"/>
        </p:scale>
        <p:origin x="830" y="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helina Vaskovska" userId="46aded4007973d21" providerId="LiveId" clId="{D6280410-0128-42CE-B3B0-2D510C9D6E6C}"/>
    <pc:docChg chg="undo custSel addSld delSld modSld">
      <pc:chgData name="Anhelina Vaskovska" userId="46aded4007973d21" providerId="LiveId" clId="{D6280410-0128-42CE-B3B0-2D510C9D6E6C}" dt="2025-12-03T15:23:57.862" v="3323" actId="14100"/>
      <pc:docMkLst>
        <pc:docMk/>
      </pc:docMkLst>
      <pc:sldChg chg="addSp delSp modSp new mod setBg addAnim delAnim setClrOvrMap">
        <pc:chgData name="Anhelina Vaskovska" userId="46aded4007973d21" providerId="LiveId" clId="{D6280410-0128-42CE-B3B0-2D510C9D6E6C}" dt="2025-12-03T14:49:49.203" v="3232" actId="790"/>
        <pc:sldMkLst>
          <pc:docMk/>
          <pc:sldMk cId="1300974659" sldId="256"/>
        </pc:sldMkLst>
        <pc:spChg chg="mod">
          <ac:chgData name="Anhelina Vaskovska" userId="46aded4007973d21" providerId="LiveId" clId="{D6280410-0128-42CE-B3B0-2D510C9D6E6C}" dt="2025-12-03T14:49:49.203" v="3232" actId="790"/>
          <ac:spMkLst>
            <pc:docMk/>
            <pc:sldMk cId="1300974659" sldId="256"/>
            <ac:spMk id="2" creationId="{A9B284F6-ED62-50E9-837C-F509D9770898}"/>
          </ac:spMkLst>
        </pc:spChg>
        <pc:spChg chg="mod">
          <ac:chgData name="Anhelina Vaskovska" userId="46aded4007973d21" providerId="LiveId" clId="{D6280410-0128-42CE-B3B0-2D510C9D6E6C}" dt="2025-12-03T14:49:49.203" v="3232" actId="790"/>
          <ac:spMkLst>
            <pc:docMk/>
            <pc:sldMk cId="1300974659" sldId="256"/>
            <ac:spMk id="3" creationId="{10F485D8-857A-4C48-066E-B4FA4B832753}"/>
          </ac:spMkLst>
        </pc:spChg>
        <pc:spChg chg="add mod ord">
          <ac:chgData name="Anhelina Vaskovska" userId="46aded4007973d21" providerId="LiveId" clId="{D6280410-0128-42CE-B3B0-2D510C9D6E6C}" dt="2025-12-03T14:49:49.203" v="3232" actId="790"/>
          <ac:spMkLst>
            <pc:docMk/>
            <pc:sldMk cId="1300974659" sldId="256"/>
            <ac:spMk id="4" creationId="{3C9DB9EC-9C2E-2553-11CA-F2AFEBF162FC}"/>
          </ac:spMkLst>
        </pc:spChg>
        <pc:spChg chg="add mod">
          <ac:chgData name="Anhelina Vaskovska" userId="46aded4007973d21" providerId="LiveId" clId="{D6280410-0128-42CE-B3B0-2D510C9D6E6C}" dt="2025-12-03T14:49:49.203" v="3232" actId="790"/>
          <ac:spMkLst>
            <pc:docMk/>
            <pc:sldMk cId="1300974659" sldId="256"/>
            <ac:spMk id="5" creationId="{0134BD80-95E7-8D42-B807-C90E72CFB31B}"/>
          </ac:spMkLst>
        </pc:spChg>
        <pc:spChg chg="add mod">
          <ac:chgData name="Anhelina Vaskovska" userId="46aded4007973d21" providerId="LiveId" clId="{D6280410-0128-42CE-B3B0-2D510C9D6E6C}" dt="2025-12-03T14:49:49.203" v="3232" actId="790"/>
          <ac:spMkLst>
            <pc:docMk/>
            <pc:sldMk cId="1300974659" sldId="256"/>
            <ac:spMk id="6" creationId="{26E23409-0843-8181-0ADC-91B3E53BA1CD}"/>
          </ac:spMkLst>
        </pc:spChg>
        <pc:spChg chg="add del">
          <ac:chgData name="Anhelina Vaskovska" userId="46aded4007973d21" providerId="LiveId" clId="{D6280410-0128-42CE-B3B0-2D510C9D6E6C}" dt="2025-12-02T19:53:02.969" v="338" actId="26606"/>
          <ac:spMkLst>
            <pc:docMk/>
            <pc:sldMk cId="1300974659" sldId="256"/>
            <ac:spMk id="8" creationId="{0E30439A-8A5B-46EC-8283-9B6B031D40D0}"/>
          </ac:spMkLst>
        </pc:spChg>
        <pc:spChg chg="add del">
          <ac:chgData name="Anhelina Vaskovska" userId="46aded4007973d21" providerId="LiveId" clId="{D6280410-0128-42CE-B3B0-2D510C9D6E6C}" dt="2025-12-02T20:58:43.378" v="499" actId="26606"/>
          <ac:spMkLst>
            <pc:docMk/>
            <pc:sldMk cId="1300974659" sldId="256"/>
            <ac:spMk id="9" creationId="{71B2258F-86CA-4D4D-8270-BC05FCDEBFB3}"/>
          </ac:spMkLst>
        </pc:spChg>
        <pc:spChg chg="add del">
          <ac:chgData name="Anhelina Vaskovska" userId="46aded4007973d21" providerId="LiveId" clId="{D6280410-0128-42CE-B3B0-2D510C9D6E6C}" dt="2025-12-02T19:53:02.969" v="338" actId="26606"/>
          <ac:spMkLst>
            <pc:docMk/>
            <pc:sldMk cId="1300974659" sldId="256"/>
            <ac:spMk id="10" creationId="{5CEAD642-85CF-4750-8432-7C80C901F001}"/>
          </ac:spMkLst>
        </pc:spChg>
        <pc:spChg chg="add del">
          <ac:chgData name="Anhelina Vaskovska" userId="46aded4007973d21" providerId="LiveId" clId="{D6280410-0128-42CE-B3B0-2D510C9D6E6C}" dt="2025-12-02T19:53:02.969" v="338" actId="26606"/>
          <ac:spMkLst>
            <pc:docMk/>
            <pc:sldMk cId="1300974659" sldId="256"/>
            <ac:spMk id="12" creationId="{FA33EEAE-15D5-4119-8C1E-89D943F911EF}"/>
          </ac:spMkLst>
        </pc:spChg>
        <pc:spChg chg="add del">
          <ac:chgData name="Anhelina Vaskovska" userId="46aded4007973d21" providerId="LiveId" clId="{D6280410-0128-42CE-B3B0-2D510C9D6E6C}" dt="2025-12-02T19:53:02.969" v="338" actId="26606"/>
          <ac:spMkLst>
            <pc:docMk/>
            <pc:sldMk cId="1300974659" sldId="256"/>
            <ac:spMk id="14" creationId="{730D8B3B-9B80-4025-B934-26DC7D7CD231}"/>
          </ac:spMkLst>
        </pc:spChg>
        <pc:spChg chg="add del">
          <ac:chgData name="Anhelina Vaskovska" userId="46aded4007973d21" providerId="LiveId" clId="{D6280410-0128-42CE-B3B0-2D510C9D6E6C}" dt="2025-12-02T19:53:02.969" v="338" actId="26606"/>
          <ac:spMkLst>
            <pc:docMk/>
            <pc:sldMk cId="1300974659" sldId="256"/>
            <ac:spMk id="16" creationId="{B5A1B09C-1565-46F8-B70F-621C5EB48A09}"/>
          </ac:spMkLst>
        </pc:spChg>
        <pc:spChg chg="add del">
          <ac:chgData name="Anhelina Vaskovska" userId="46aded4007973d21" providerId="LiveId" clId="{D6280410-0128-42CE-B3B0-2D510C9D6E6C}" dt="2025-12-02T19:53:02.969" v="338" actId="26606"/>
          <ac:spMkLst>
            <pc:docMk/>
            <pc:sldMk cId="1300974659" sldId="256"/>
            <ac:spMk id="18" creationId="{8C516CC8-80AC-446C-A56E-9F54B7210402}"/>
          </ac:spMkLst>
        </pc:spChg>
        <pc:spChg chg="add del">
          <ac:chgData name="Anhelina Vaskovska" userId="46aded4007973d21" providerId="LiveId" clId="{D6280410-0128-42CE-B3B0-2D510C9D6E6C}" dt="2025-12-02T19:53:02.969" v="338" actId="26606"/>
          <ac:spMkLst>
            <pc:docMk/>
            <pc:sldMk cId="1300974659" sldId="256"/>
            <ac:spMk id="20" creationId="{53947E58-F088-49F1-A3D1-DEA690192E84}"/>
          </ac:spMkLst>
        </pc:spChg>
        <pc:picChg chg="add del mod ord">
          <ac:chgData name="Anhelina Vaskovska" userId="46aded4007973d21" providerId="LiveId" clId="{D6280410-0128-42CE-B3B0-2D510C9D6E6C}" dt="2025-12-02T20:59:17.253" v="505" actId="478"/>
          <ac:picMkLst>
            <pc:docMk/>
            <pc:sldMk cId="1300974659" sldId="256"/>
            <ac:picMk id="4" creationId="{1C66CBEF-E03A-216F-4A47-9CA52EA41C0A}"/>
          </ac:picMkLst>
        </pc:picChg>
        <pc:picChg chg="add del mod modCrop">
          <ac:chgData name="Anhelina Vaskovska" userId="46aded4007973d21" providerId="LiveId" clId="{D6280410-0128-42CE-B3B0-2D510C9D6E6C}" dt="2025-12-03T09:43:32.658" v="1331" actId="478"/>
          <ac:picMkLst>
            <pc:docMk/>
            <pc:sldMk cId="1300974659" sldId="256"/>
            <ac:picMk id="5" creationId="{500A45E9-3D73-3563-CBD0-39FA56D277A9}"/>
          </ac:picMkLst>
        </pc:picChg>
        <pc:cxnChg chg="add mod">
          <ac:chgData name="Anhelina Vaskovska" userId="46aded4007973d21" providerId="LiveId" clId="{D6280410-0128-42CE-B3B0-2D510C9D6E6C}" dt="2025-12-03T12:01:32.344" v="2131" actId="692"/>
          <ac:cxnSpMkLst>
            <pc:docMk/>
            <pc:sldMk cId="1300974659" sldId="256"/>
            <ac:cxnSpMk id="8" creationId="{30D5FA54-6212-1DF9-6426-27542FDB928C}"/>
          </ac:cxnSpMkLst>
        </pc:cxnChg>
      </pc:sldChg>
      <pc:sldChg chg="addSp delSp modSp new del mod">
        <pc:chgData name="Anhelina Vaskovska" userId="46aded4007973d21" providerId="LiveId" clId="{D6280410-0128-42CE-B3B0-2D510C9D6E6C}" dt="2025-12-03T13:04:29.959" v="2548" actId="2696"/>
        <pc:sldMkLst>
          <pc:docMk/>
          <pc:sldMk cId="977202770" sldId="257"/>
        </pc:sldMkLst>
        <pc:spChg chg="mod">
          <ac:chgData name="Anhelina Vaskovska" userId="46aded4007973d21" providerId="LiveId" clId="{D6280410-0128-42CE-B3B0-2D510C9D6E6C}" dt="2025-12-03T12:41:47.716" v="2395" actId="14100"/>
          <ac:spMkLst>
            <pc:docMk/>
            <pc:sldMk cId="977202770" sldId="257"/>
            <ac:spMk id="2" creationId="{9A2BE9BC-B675-F7CE-46AA-025E7430E335}"/>
          </ac:spMkLst>
        </pc:spChg>
        <pc:spChg chg="del">
          <ac:chgData name="Anhelina Vaskovska" userId="46aded4007973d21" providerId="LiveId" clId="{D6280410-0128-42CE-B3B0-2D510C9D6E6C}" dt="2025-12-02T17:33:17.087" v="9" actId="931"/>
          <ac:spMkLst>
            <pc:docMk/>
            <pc:sldMk cId="977202770" sldId="257"/>
            <ac:spMk id="3" creationId="{69EF7A5E-C6A7-C2B4-D886-60F2D6C4C7A4}"/>
          </ac:spMkLst>
        </pc:spChg>
        <pc:spChg chg="add mod">
          <ac:chgData name="Anhelina Vaskovska" userId="46aded4007973d21" providerId="LiveId" clId="{D6280410-0128-42CE-B3B0-2D510C9D6E6C}" dt="2025-12-03T12:44:13.539" v="2411" actId="1076"/>
          <ac:spMkLst>
            <pc:docMk/>
            <pc:sldMk cId="977202770" sldId="257"/>
            <ac:spMk id="4" creationId="{BCCC0E8E-5C1A-9053-FA82-A5AC63F92B23}"/>
          </ac:spMkLst>
        </pc:spChg>
        <pc:spChg chg="add mod ord">
          <ac:chgData name="Anhelina Vaskovska" userId="46aded4007973d21" providerId="LiveId" clId="{D6280410-0128-42CE-B3B0-2D510C9D6E6C}" dt="2025-12-03T12:44:22.379" v="2413" actId="14100"/>
          <ac:spMkLst>
            <pc:docMk/>
            <pc:sldMk cId="977202770" sldId="257"/>
            <ac:spMk id="6" creationId="{A921409E-919D-FDAC-BA34-4791AC390AC9}"/>
          </ac:spMkLst>
        </pc:spChg>
        <pc:spChg chg="add mod">
          <ac:chgData name="Anhelina Vaskovska" userId="46aded4007973d21" providerId="LiveId" clId="{D6280410-0128-42CE-B3B0-2D510C9D6E6C}" dt="2025-12-03T12:50:40.404" v="2474" actId="1076"/>
          <ac:spMkLst>
            <pc:docMk/>
            <pc:sldMk cId="977202770" sldId="257"/>
            <ac:spMk id="7" creationId="{4F6B9D04-A8E9-C44E-7C48-E9240C5A2458}"/>
          </ac:spMkLst>
        </pc:spChg>
        <pc:spChg chg="add mod">
          <ac:chgData name="Anhelina Vaskovska" userId="46aded4007973d21" providerId="LiveId" clId="{D6280410-0128-42CE-B3B0-2D510C9D6E6C}" dt="2025-12-03T12:43:45.475" v="2408" actId="1076"/>
          <ac:spMkLst>
            <pc:docMk/>
            <pc:sldMk cId="977202770" sldId="257"/>
            <ac:spMk id="8" creationId="{B24A30B3-B7ED-7B6D-51F8-CB2281C25BFA}"/>
          </ac:spMkLst>
        </pc:spChg>
        <pc:spChg chg="add del mod">
          <ac:chgData name="Anhelina Vaskovska" userId="46aded4007973d21" providerId="LiveId" clId="{D6280410-0128-42CE-B3B0-2D510C9D6E6C}" dt="2025-12-03T10:38:28.866" v="1632" actId="12084"/>
          <ac:spMkLst>
            <pc:docMk/>
            <pc:sldMk cId="977202770" sldId="257"/>
            <ac:spMk id="9" creationId="{71203A61-1525-5151-E388-E34EC1758259}"/>
          </ac:spMkLst>
        </pc:spChg>
        <pc:spChg chg="add del mod">
          <ac:chgData name="Anhelina Vaskovska" userId="46aded4007973d21" providerId="LiveId" clId="{D6280410-0128-42CE-B3B0-2D510C9D6E6C}" dt="2025-12-02T18:16:00.421" v="96" actId="478"/>
          <ac:spMkLst>
            <pc:docMk/>
            <pc:sldMk cId="977202770" sldId="257"/>
            <ac:spMk id="9" creationId="{D771136E-6D85-3625-BFED-0870E786DCA9}"/>
          </ac:spMkLst>
        </pc:spChg>
        <pc:spChg chg="add del mod">
          <ac:chgData name="Anhelina Vaskovska" userId="46aded4007973d21" providerId="LiveId" clId="{D6280410-0128-42CE-B3B0-2D510C9D6E6C}" dt="2025-12-02T18:15:41.390" v="89" actId="478"/>
          <ac:spMkLst>
            <pc:docMk/>
            <pc:sldMk cId="977202770" sldId="257"/>
            <ac:spMk id="10" creationId="{4E8991DB-4695-6EBB-8E28-28E7577A6B41}"/>
          </ac:spMkLst>
        </pc:spChg>
        <pc:spChg chg="add del mod">
          <ac:chgData name="Anhelina Vaskovska" userId="46aded4007973d21" providerId="LiveId" clId="{D6280410-0128-42CE-B3B0-2D510C9D6E6C}" dt="2025-12-02T18:15:49.374" v="92" actId="478"/>
          <ac:spMkLst>
            <pc:docMk/>
            <pc:sldMk cId="977202770" sldId="257"/>
            <ac:spMk id="11" creationId="{A79974AD-1564-D65E-736C-855E8AB6D0DF}"/>
          </ac:spMkLst>
        </pc:spChg>
        <pc:spChg chg="add del mod">
          <ac:chgData name="Anhelina Vaskovska" userId="46aded4007973d21" providerId="LiveId" clId="{D6280410-0128-42CE-B3B0-2D510C9D6E6C}" dt="2025-12-03T10:16:05.767" v="1477" actId="12084"/>
          <ac:spMkLst>
            <pc:docMk/>
            <pc:sldMk cId="977202770" sldId="257"/>
            <ac:spMk id="12" creationId="{CC917448-F7AA-0E5C-B25B-E71630B2305D}"/>
          </ac:spMkLst>
        </pc:spChg>
        <pc:spChg chg="add del mod">
          <ac:chgData name="Anhelina Vaskovska" userId="46aded4007973d21" providerId="LiveId" clId="{D6280410-0128-42CE-B3B0-2D510C9D6E6C}" dt="2025-12-02T18:18:27.184" v="125" actId="478"/>
          <ac:spMkLst>
            <pc:docMk/>
            <pc:sldMk cId="977202770" sldId="257"/>
            <ac:spMk id="13" creationId="{D777FCEF-9405-8EE1-4DCE-6B0F2E993E4E}"/>
          </ac:spMkLst>
        </pc:spChg>
        <pc:spChg chg="add del mod">
          <ac:chgData name="Anhelina Vaskovska" userId="46aded4007973d21" providerId="LiveId" clId="{D6280410-0128-42CE-B3B0-2D510C9D6E6C}" dt="2025-12-02T18:17:55.450" v="116" actId="478"/>
          <ac:spMkLst>
            <pc:docMk/>
            <pc:sldMk cId="977202770" sldId="257"/>
            <ac:spMk id="14" creationId="{37E4CC81-D60B-2ECD-8922-FD88F6DFD47F}"/>
          </ac:spMkLst>
        </pc:spChg>
        <pc:spChg chg="add del mod">
          <ac:chgData name="Anhelina Vaskovska" userId="46aded4007973d21" providerId="LiveId" clId="{D6280410-0128-42CE-B3B0-2D510C9D6E6C}" dt="2025-12-02T18:18:39.086" v="127" actId="478"/>
          <ac:spMkLst>
            <pc:docMk/>
            <pc:sldMk cId="977202770" sldId="257"/>
            <ac:spMk id="15" creationId="{2AB94388-2B07-E9A0-6A8B-FEECAA6C37EC}"/>
          </ac:spMkLst>
        </pc:spChg>
        <pc:spChg chg="add del">
          <ac:chgData name="Anhelina Vaskovska" userId="46aded4007973d21" providerId="LiveId" clId="{D6280410-0128-42CE-B3B0-2D510C9D6E6C}" dt="2025-12-02T18:18:43.219" v="129" actId="478"/>
          <ac:spMkLst>
            <pc:docMk/>
            <pc:sldMk cId="977202770" sldId="257"/>
            <ac:spMk id="16" creationId="{B4ED04D9-C3E3-6663-1F73-11122C16E601}"/>
          </ac:spMkLst>
        </pc:spChg>
        <pc:spChg chg="add del mod">
          <ac:chgData name="Anhelina Vaskovska" userId="46aded4007973d21" providerId="LiveId" clId="{D6280410-0128-42CE-B3B0-2D510C9D6E6C}" dt="2025-12-03T10:25:09.299" v="1515" actId="12084"/>
          <ac:spMkLst>
            <pc:docMk/>
            <pc:sldMk cId="977202770" sldId="257"/>
            <ac:spMk id="17" creationId="{BC35447F-51DD-6A8E-15AA-575C48D15950}"/>
          </ac:spMkLst>
        </pc:spChg>
        <pc:spChg chg="add mod">
          <ac:chgData name="Anhelina Vaskovska" userId="46aded4007973d21" providerId="LiveId" clId="{D6280410-0128-42CE-B3B0-2D510C9D6E6C}" dt="2025-12-03T12:44:03.657" v="2410" actId="1076"/>
          <ac:spMkLst>
            <pc:docMk/>
            <pc:sldMk cId="977202770" sldId="257"/>
            <ac:spMk id="19" creationId="{A5620B30-1EA4-E3ED-68F5-DA19EE2E7836}"/>
          </ac:spMkLst>
        </pc:spChg>
        <pc:spChg chg="add mod">
          <ac:chgData name="Anhelina Vaskovska" userId="46aded4007973d21" providerId="LiveId" clId="{D6280410-0128-42CE-B3B0-2D510C9D6E6C}" dt="2025-12-03T12:43:33.792" v="2407" actId="1076"/>
          <ac:spMkLst>
            <pc:docMk/>
            <pc:sldMk cId="977202770" sldId="257"/>
            <ac:spMk id="21" creationId="{3A7233C0-3D49-DEC9-B953-BB9B41F48B98}"/>
          </ac:spMkLst>
        </pc:spChg>
        <pc:spChg chg="add mod">
          <ac:chgData name="Anhelina Vaskovska" userId="46aded4007973d21" providerId="LiveId" clId="{D6280410-0128-42CE-B3B0-2D510C9D6E6C}" dt="2025-12-03T12:49:40.028" v="2472" actId="1076"/>
          <ac:spMkLst>
            <pc:docMk/>
            <pc:sldMk cId="977202770" sldId="257"/>
            <ac:spMk id="22" creationId="{1E8C5170-149C-B60F-5FAA-F88DBB227CDD}"/>
          </ac:spMkLst>
        </pc:spChg>
        <pc:graphicFrameChg chg="add del mod">
          <ac:chgData name="Anhelina Vaskovska" userId="46aded4007973d21" providerId="LiveId" clId="{D6280410-0128-42CE-B3B0-2D510C9D6E6C}" dt="2025-12-03T10:29:49.424" v="1526" actId="478"/>
          <ac:graphicFrameMkLst>
            <pc:docMk/>
            <pc:sldMk cId="977202770" sldId="257"/>
            <ac:graphicFrameMk id="3" creationId="{0C0ED1EE-C3A2-9963-B2E0-FCD0E2C6918C}"/>
          </ac:graphicFrameMkLst>
        </pc:graphicFrameChg>
        <pc:graphicFrameChg chg="add mod modGraphic">
          <ac:chgData name="Anhelina Vaskovska" userId="46aded4007973d21" providerId="LiveId" clId="{D6280410-0128-42CE-B3B0-2D510C9D6E6C}" dt="2025-12-03T12:48:59.801" v="2470" actId="1076"/>
          <ac:graphicFrameMkLst>
            <pc:docMk/>
            <pc:sldMk cId="977202770" sldId="257"/>
            <ac:graphicFrameMk id="5" creationId="{2B052B5C-CA3D-EDD2-E1BD-0584BE8FC7C7}"/>
          </ac:graphicFrameMkLst>
        </pc:graphicFrameChg>
        <pc:graphicFrameChg chg="add del mod">
          <ac:chgData name="Anhelina Vaskovska" userId="46aded4007973d21" providerId="LiveId" clId="{D6280410-0128-42CE-B3B0-2D510C9D6E6C}" dt="2025-12-03T10:41:25.872" v="1645" actId="478"/>
          <ac:graphicFrameMkLst>
            <pc:docMk/>
            <pc:sldMk cId="977202770" sldId="257"/>
            <ac:graphicFrameMk id="10" creationId="{A2B3DC86-25AF-9620-2D6F-004910E8D3A5}"/>
          </ac:graphicFrameMkLst>
        </pc:graphicFrameChg>
        <pc:picChg chg="add del mod modCrop">
          <ac:chgData name="Anhelina Vaskovska" userId="46aded4007973d21" providerId="LiveId" clId="{D6280410-0128-42CE-B3B0-2D510C9D6E6C}" dt="2025-12-02T18:05:57.646" v="20" actId="478"/>
          <ac:picMkLst>
            <pc:docMk/>
            <pc:sldMk cId="977202770" sldId="257"/>
            <ac:picMk id="5" creationId="{BAA27D11-13EA-775B-1F7B-6580AE397DBF}"/>
          </ac:picMkLst>
        </pc:picChg>
        <pc:cxnChg chg="add mod">
          <ac:chgData name="Anhelina Vaskovska" userId="46aded4007973d21" providerId="LiveId" clId="{D6280410-0128-42CE-B3B0-2D510C9D6E6C}" dt="2025-12-03T12:41:43.927" v="2394" actId="14100"/>
          <ac:cxnSpMkLst>
            <pc:docMk/>
            <pc:sldMk cId="977202770" sldId="257"/>
            <ac:cxnSpMk id="11" creationId="{54E3554E-56EC-0127-5153-EC576B702AA7}"/>
          </ac:cxnSpMkLst>
        </pc:cxnChg>
      </pc:sldChg>
      <pc:sldChg chg="addSp delSp modSp new del mod">
        <pc:chgData name="Anhelina Vaskovska" userId="46aded4007973d21" providerId="LiveId" clId="{D6280410-0128-42CE-B3B0-2D510C9D6E6C}" dt="2025-12-02T22:46:10.108" v="941" actId="2696"/>
        <pc:sldMkLst>
          <pc:docMk/>
          <pc:sldMk cId="3335539085" sldId="258"/>
        </pc:sldMkLst>
        <pc:spChg chg="mod">
          <ac:chgData name="Anhelina Vaskovska" userId="46aded4007973d21" providerId="LiveId" clId="{D6280410-0128-42CE-B3B0-2D510C9D6E6C}" dt="2025-12-02T21:35:18.862" v="691" actId="14100"/>
          <ac:spMkLst>
            <pc:docMk/>
            <pc:sldMk cId="3335539085" sldId="258"/>
            <ac:spMk id="2" creationId="{337E7889-320A-252D-083B-F7864C8BD79E}"/>
          </ac:spMkLst>
        </pc:spChg>
        <pc:spChg chg="del">
          <ac:chgData name="Anhelina Vaskovska" userId="46aded4007973d21" providerId="LiveId" clId="{D6280410-0128-42CE-B3B0-2D510C9D6E6C}" dt="2025-12-02T17:33:55.577" v="15" actId="931"/>
          <ac:spMkLst>
            <pc:docMk/>
            <pc:sldMk cId="3335539085" sldId="258"/>
            <ac:spMk id="3" creationId="{05523671-203F-EC75-C345-563665D1011B}"/>
          </ac:spMkLst>
        </pc:spChg>
        <pc:spChg chg="add del mod">
          <ac:chgData name="Anhelina Vaskovska" userId="46aded4007973d21" providerId="LiveId" clId="{D6280410-0128-42CE-B3B0-2D510C9D6E6C}" dt="2025-12-02T20:06:20.027" v="359" actId="931"/>
          <ac:spMkLst>
            <pc:docMk/>
            <pc:sldMk cId="3335539085" sldId="258"/>
            <ac:spMk id="7" creationId="{EC3D1809-EAC9-E7C0-837E-1774D3440ACB}"/>
          </ac:spMkLst>
        </pc:spChg>
        <pc:picChg chg="add del mod modCrop">
          <ac:chgData name="Anhelina Vaskovska" userId="46aded4007973d21" providerId="LiveId" clId="{D6280410-0128-42CE-B3B0-2D510C9D6E6C}" dt="2025-12-02T20:06:11.055" v="358" actId="478"/>
          <ac:picMkLst>
            <pc:docMk/>
            <pc:sldMk cId="3335539085" sldId="258"/>
            <ac:picMk id="5" creationId="{289DEE45-987B-D1C9-989A-A2C9FB00D3FF}"/>
          </ac:picMkLst>
        </pc:picChg>
        <pc:picChg chg="add mod modCrop">
          <ac:chgData name="Anhelina Vaskovska" userId="46aded4007973d21" providerId="LiveId" clId="{D6280410-0128-42CE-B3B0-2D510C9D6E6C}" dt="2025-12-02T21:35:23.783" v="694" actId="1076"/>
          <ac:picMkLst>
            <pc:docMk/>
            <pc:sldMk cId="3335539085" sldId="258"/>
            <ac:picMk id="9" creationId="{065D7E64-3521-A5E7-7277-163681EF0242}"/>
          </ac:picMkLst>
        </pc:picChg>
        <pc:picChg chg="add mod modCrop">
          <ac:chgData name="Anhelina Vaskovska" userId="46aded4007973d21" providerId="LiveId" clId="{D6280410-0128-42CE-B3B0-2D510C9D6E6C}" dt="2025-12-02T21:35:49.723" v="700" actId="1076"/>
          <ac:picMkLst>
            <pc:docMk/>
            <pc:sldMk cId="3335539085" sldId="258"/>
            <ac:picMk id="11" creationId="{9FEFBF64-CE61-CC82-D419-1B69A613A977}"/>
          </ac:picMkLst>
        </pc:picChg>
      </pc:sldChg>
      <pc:sldChg chg="addSp delSp modSp new mod setBg modNotesTx">
        <pc:chgData name="Anhelina Vaskovska" userId="46aded4007973d21" providerId="LiveId" clId="{D6280410-0128-42CE-B3B0-2D510C9D6E6C}" dt="2025-12-03T15:14:54.606" v="3295" actId="20577"/>
        <pc:sldMkLst>
          <pc:docMk/>
          <pc:sldMk cId="910091511" sldId="259"/>
        </pc:sldMkLst>
        <pc:spChg chg="mod">
          <ac:chgData name="Anhelina Vaskovska" userId="46aded4007973d21" providerId="LiveId" clId="{D6280410-0128-42CE-B3B0-2D510C9D6E6C}" dt="2025-12-03T14:49:49.203" v="3232" actId="790"/>
          <ac:spMkLst>
            <pc:docMk/>
            <pc:sldMk cId="910091511" sldId="259"/>
            <ac:spMk id="2" creationId="{E811536A-C757-B1B1-B9E8-7280846D1841}"/>
          </ac:spMkLst>
        </pc:spChg>
        <pc:spChg chg="add del mod">
          <ac:chgData name="Anhelina Vaskovska" userId="46aded4007973d21" providerId="LiveId" clId="{D6280410-0128-42CE-B3B0-2D510C9D6E6C}" dt="2025-12-03T15:07:29.113" v="3262" actId="20577"/>
          <ac:spMkLst>
            <pc:docMk/>
            <pc:sldMk cId="910091511" sldId="259"/>
            <ac:spMk id="3" creationId="{96C309DB-A294-3848-058B-C62D86DECCB4}"/>
          </ac:spMkLst>
        </pc:spChg>
        <pc:spChg chg="add mod">
          <ac:chgData name="Anhelina Vaskovska" userId="46aded4007973d21" providerId="LiveId" clId="{D6280410-0128-42CE-B3B0-2D510C9D6E6C}" dt="2025-12-02T18:45:22.916" v="228"/>
          <ac:spMkLst>
            <pc:docMk/>
            <pc:sldMk cId="910091511" sldId="259"/>
            <ac:spMk id="4" creationId="{4D124BE1-D555-6644-200E-7D43ED4D1F20}"/>
          </ac:spMkLst>
        </pc:spChg>
        <pc:spChg chg="add mod ord">
          <ac:chgData name="Anhelina Vaskovska" userId="46aded4007973d21" providerId="LiveId" clId="{D6280410-0128-42CE-B3B0-2D510C9D6E6C}" dt="2025-12-03T14:49:49.203" v="3232" actId="790"/>
          <ac:spMkLst>
            <pc:docMk/>
            <pc:sldMk cId="910091511" sldId="259"/>
            <ac:spMk id="4" creationId="{EA9DCBCE-40B7-7E26-673F-7551BAF0465C}"/>
          </ac:spMkLst>
        </pc:spChg>
        <pc:spChg chg="add del mod">
          <ac:chgData name="Anhelina Vaskovska" userId="46aded4007973d21" providerId="LiveId" clId="{D6280410-0128-42CE-B3B0-2D510C9D6E6C}" dt="2025-12-03T11:07:54.589" v="1801" actId="478"/>
          <ac:spMkLst>
            <pc:docMk/>
            <pc:sldMk cId="910091511" sldId="259"/>
            <ac:spMk id="6" creationId="{050F2C40-FC08-FF80-AFB6-5FE6EAA3A2BC}"/>
          </ac:spMkLst>
        </pc:spChg>
        <pc:spChg chg="add mod">
          <ac:chgData name="Anhelina Vaskovska" userId="46aded4007973d21" providerId="LiveId" clId="{D6280410-0128-42CE-B3B0-2D510C9D6E6C}" dt="2025-12-03T14:37:26.224" v="3165" actId="27636"/>
          <ac:spMkLst>
            <pc:docMk/>
            <pc:sldMk cId="910091511" sldId="259"/>
            <ac:spMk id="6" creationId="{8E1F2A00-6B32-5F4E-4B05-F4F7985AF42C}"/>
          </ac:spMkLst>
        </pc:spChg>
        <pc:spChg chg="add del">
          <ac:chgData name="Anhelina Vaskovska" userId="46aded4007973d21" providerId="LiveId" clId="{D6280410-0128-42CE-B3B0-2D510C9D6E6C}" dt="2025-12-02T19:53:24.046" v="340" actId="26606"/>
          <ac:spMkLst>
            <pc:docMk/>
            <pc:sldMk cId="910091511" sldId="259"/>
            <ac:spMk id="7" creationId="{12609869-9E80-471B-A487-A53288E0E791}"/>
          </ac:spMkLst>
        </pc:spChg>
        <pc:spChg chg="add del mod">
          <ac:chgData name="Anhelina Vaskovska" userId="46aded4007973d21" providerId="LiveId" clId="{D6280410-0128-42CE-B3B0-2D510C9D6E6C}" dt="2025-12-03T11:21:14.821" v="1804"/>
          <ac:spMkLst>
            <pc:docMk/>
            <pc:sldMk cId="910091511" sldId="259"/>
            <ac:spMk id="7" creationId="{36231EC4-5484-C8D7-22F0-2D53BE85E5A4}"/>
          </ac:spMkLst>
        </pc:spChg>
        <pc:spChg chg="add del">
          <ac:chgData name="Anhelina Vaskovska" userId="46aded4007973d21" providerId="LiveId" clId="{D6280410-0128-42CE-B3B0-2D510C9D6E6C}" dt="2025-12-02T19:53:24.046" v="340" actId="26606"/>
          <ac:spMkLst>
            <pc:docMk/>
            <pc:sldMk cId="910091511" sldId="259"/>
            <ac:spMk id="8" creationId="{7004738A-9D34-43E8-97D2-CA0EED4F8BE0}"/>
          </ac:spMkLst>
        </pc:spChg>
        <pc:spChg chg="add mod">
          <ac:chgData name="Anhelina Vaskovska" userId="46aded4007973d21" providerId="LiveId" clId="{D6280410-0128-42CE-B3B0-2D510C9D6E6C}" dt="2025-12-03T15:07:53.481" v="3266" actId="255"/>
          <ac:spMkLst>
            <pc:docMk/>
            <pc:sldMk cId="910091511" sldId="259"/>
            <ac:spMk id="9" creationId="{CB0ADE5F-5E89-2C45-2126-DB927BF6D0DC}"/>
          </ac:spMkLst>
        </pc:spChg>
        <pc:spChg chg="add del">
          <ac:chgData name="Anhelina Vaskovska" userId="46aded4007973d21" providerId="LiveId" clId="{D6280410-0128-42CE-B3B0-2D510C9D6E6C}" dt="2025-12-03T00:01:50.705" v="1189" actId="26606"/>
          <ac:spMkLst>
            <pc:docMk/>
            <pc:sldMk cId="910091511" sldId="259"/>
            <ac:spMk id="9" creationId="{D009D6D5-DAC2-4A8B-A17A-E206B9012D09}"/>
          </ac:spMkLst>
        </pc:spChg>
        <pc:spChg chg="add del">
          <ac:chgData name="Anhelina Vaskovska" userId="46aded4007973d21" providerId="LiveId" clId="{D6280410-0128-42CE-B3B0-2D510C9D6E6C}" dt="2025-12-02T19:33:12.091" v="275" actId="26606"/>
          <ac:spMkLst>
            <pc:docMk/>
            <pc:sldMk cId="910091511" sldId="259"/>
            <ac:spMk id="10" creationId="{04812C46-200A-4DEB-A05E-3ED6C68C2387}"/>
          </ac:spMkLst>
        </pc:spChg>
        <pc:spChg chg="add del">
          <ac:chgData name="Anhelina Vaskovska" userId="46aded4007973d21" providerId="LiveId" clId="{D6280410-0128-42CE-B3B0-2D510C9D6E6C}" dt="2025-12-02T19:33:12.091" v="275" actId="26606"/>
          <ac:spMkLst>
            <pc:docMk/>
            <pc:sldMk cId="910091511" sldId="259"/>
            <ac:spMk id="12" creationId="{D1EA859B-E555-4109-94F3-6700E046E008}"/>
          </ac:spMkLst>
        </pc:spChg>
        <pc:spChg chg="add del">
          <ac:chgData name="Anhelina Vaskovska" userId="46aded4007973d21" providerId="LiveId" clId="{D6280410-0128-42CE-B3B0-2D510C9D6E6C}" dt="2025-12-02T19:53:24.046" v="340" actId="26606"/>
          <ac:spMkLst>
            <pc:docMk/>
            <pc:sldMk cId="910091511" sldId="259"/>
            <ac:spMk id="14" creationId="{B8B8D07F-F13E-443E-BA68-2D26672D76B9}"/>
          </ac:spMkLst>
        </pc:spChg>
        <pc:spChg chg="add del">
          <ac:chgData name="Anhelina Vaskovska" userId="46aded4007973d21" providerId="LiveId" clId="{D6280410-0128-42CE-B3B0-2D510C9D6E6C}" dt="2025-12-02T19:53:24.046" v="340" actId="26606"/>
          <ac:spMkLst>
            <pc:docMk/>
            <pc:sldMk cId="910091511" sldId="259"/>
            <ac:spMk id="16" creationId="{2813A4FA-24A5-41ED-A534-3807D1B2F344}"/>
          </ac:spMkLst>
        </pc:spChg>
        <pc:spChg chg="add del">
          <ac:chgData name="Anhelina Vaskovska" userId="46aded4007973d21" providerId="LiveId" clId="{D6280410-0128-42CE-B3B0-2D510C9D6E6C}" dt="2025-12-02T19:53:24.046" v="340" actId="26606"/>
          <ac:spMkLst>
            <pc:docMk/>
            <pc:sldMk cId="910091511" sldId="259"/>
            <ac:spMk id="18" creationId="{C3944F27-CA70-4E84-A51A-E6BF89558979}"/>
          </ac:spMkLst>
        </pc:spChg>
        <pc:graphicFrameChg chg="add del">
          <ac:chgData name="Anhelina Vaskovska" userId="46aded4007973d21" providerId="LiveId" clId="{D6280410-0128-42CE-B3B0-2D510C9D6E6C}" dt="2025-12-03T00:02:16.243" v="1191" actId="26606"/>
          <ac:graphicFrameMkLst>
            <pc:docMk/>
            <pc:sldMk cId="910091511" sldId="259"/>
            <ac:graphicFrameMk id="11" creationId="{F803E365-F39D-F9C5-0BCF-8AA95DE19715}"/>
          </ac:graphicFrameMkLst>
        </pc:graphicFrameChg>
        <pc:picChg chg="add mod ord modCrop">
          <ac:chgData name="Anhelina Vaskovska" userId="46aded4007973d21" providerId="LiveId" clId="{D6280410-0128-42CE-B3B0-2D510C9D6E6C}" dt="2025-12-03T13:28:24.863" v="2645" actId="14100"/>
          <ac:picMkLst>
            <pc:docMk/>
            <pc:sldMk cId="910091511" sldId="259"/>
            <ac:picMk id="5" creationId="{BF2BD409-2619-F945-AB66-BFDB105CA7AB}"/>
          </ac:picMkLst>
        </pc:picChg>
        <pc:cxnChg chg="add mod">
          <ac:chgData name="Anhelina Vaskovska" userId="46aded4007973d21" providerId="LiveId" clId="{D6280410-0128-42CE-B3B0-2D510C9D6E6C}" dt="2025-12-03T12:48:37.721" v="2469" actId="14100"/>
          <ac:cxnSpMkLst>
            <pc:docMk/>
            <pc:sldMk cId="910091511" sldId="259"/>
            <ac:cxnSpMk id="10" creationId="{3FD9DFAA-0BA2-94EE-B0EA-297B184CE8FE}"/>
          </ac:cxnSpMkLst>
        </pc:cxnChg>
      </pc:sldChg>
      <pc:sldChg chg="addSp delSp modSp new mod modNotesTx">
        <pc:chgData name="Anhelina Vaskovska" userId="46aded4007973d21" providerId="LiveId" clId="{D6280410-0128-42CE-B3B0-2D510C9D6E6C}" dt="2025-12-03T15:14:22.686" v="3294" actId="20577"/>
        <pc:sldMkLst>
          <pc:docMk/>
          <pc:sldMk cId="2220513079" sldId="260"/>
        </pc:sldMkLst>
        <pc:spChg chg="mod">
          <ac:chgData name="Anhelina Vaskovska" userId="46aded4007973d21" providerId="LiveId" clId="{D6280410-0128-42CE-B3B0-2D510C9D6E6C}" dt="2025-12-03T14:49:49.203" v="3232" actId="790"/>
          <ac:spMkLst>
            <pc:docMk/>
            <pc:sldMk cId="2220513079" sldId="260"/>
            <ac:spMk id="2" creationId="{8CDE4D08-3CC9-8CB2-8AF4-3E43F9DA2E9B}"/>
          </ac:spMkLst>
        </pc:spChg>
        <pc:spChg chg="add mod ord">
          <ac:chgData name="Anhelina Vaskovska" userId="46aded4007973d21" providerId="LiveId" clId="{D6280410-0128-42CE-B3B0-2D510C9D6E6C}" dt="2025-12-03T14:49:49.203" v="3232" actId="790"/>
          <ac:spMkLst>
            <pc:docMk/>
            <pc:sldMk cId="2220513079" sldId="260"/>
            <ac:spMk id="3" creationId="{99E77A12-57E9-DC06-8A7C-B4EF57331FF5}"/>
          </ac:spMkLst>
        </pc:spChg>
        <pc:spChg chg="del">
          <ac:chgData name="Anhelina Vaskovska" userId="46aded4007973d21" providerId="LiveId" clId="{D6280410-0128-42CE-B3B0-2D510C9D6E6C}" dt="2025-12-02T19:13:54.945" v="241" actId="931"/>
          <ac:spMkLst>
            <pc:docMk/>
            <pc:sldMk cId="2220513079" sldId="260"/>
            <ac:spMk id="3" creationId="{DD082F9E-C343-6E3B-BE90-97EA4E96C281}"/>
          </ac:spMkLst>
        </pc:spChg>
        <pc:spChg chg="add mod ord">
          <ac:chgData name="Anhelina Vaskovska" userId="46aded4007973d21" providerId="LiveId" clId="{D6280410-0128-42CE-B3B0-2D510C9D6E6C}" dt="2025-12-03T14:49:49.203" v="3232" actId="790"/>
          <ac:spMkLst>
            <pc:docMk/>
            <pc:sldMk cId="2220513079" sldId="260"/>
            <ac:spMk id="4" creationId="{13EE057E-72E9-7C93-3E9A-0EE60A98E382}"/>
          </ac:spMkLst>
        </pc:spChg>
        <pc:spChg chg="add del mod">
          <ac:chgData name="Anhelina Vaskovska" userId="46aded4007973d21" providerId="LiveId" clId="{D6280410-0128-42CE-B3B0-2D510C9D6E6C}" dt="2025-12-03T10:53:13.721" v="1710" actId="478"/>
          <ac:spMkLst>
            <pc:docMk/>
            <pc:sldMk cId="2220513079" sldId="260"/>
            <ac:spMk id="6" creationId="{C36C6740-24F9-03C0-BDF2-E19124BAEC00}"/>
          </ac:spMkLst>
        </pc:spChg>
        <pc:spChg chg="add del mod">
          <ac:chgData name="Anhelina Vaskovska" userId="46aded4007973d21" providerId="LiveId" clId="{D6280410-0128-42CE-B3B0-2D510C9D6E6C}" dt="2025-12-02T23:18:44.020" v="1081" actId="478"/>
          <ac:spMkLst>
            <pc:docMk/>
            <pc:sldMk cId="2220513079" sldId="260"/>
            <ac:spMk id="7" creationId="{A1B6DA14-7438-4D69-4D0C-BB6A035A916D}"/>
          </ac:spMkLst>
        </pc:spChg>
        <pc:spChg chg="add del mod">
          <ac:chgData name="Anhelina Vaskovska" userId="46aded4007973d21" providerId="LiveId" clId="{D6280410-0128-42CE-B3B0-2D510C9D6E6C}" dt="2025-12-03T11:24:51.304" v="1845" actId="12084"/>
          <ac:spMkLst>
            <pc:docMk/>
            <pc:sldMk cId="2220513079" sldId="260"/>
            <ac:spMk id="9" creationId="{2DB8F751-6652-9D7A-F5FD-E62349F89B39}"/>
          </ac:spMkLst>
        </pc:spChg>
        <pc:spChg chg="add mod">
          <ac:chgData name="Anhelina Vaskovska" userId="46aded4007973d21" providerId="LiveId" clId="{D6280410-0128-42CE-B3B0-2D510C9D6E6C}" dt="2025-12-03T11:32:27.771" v="1887"/>
          <ac:spMkLst>
            <pc:docMk/>
            <pc:sldMk cId="2220513079" sldId="260"/>
            <ac:spMk id="14" creationId="{73052C60-2998-33F9-C10B-A741B0FA4F1C}"/>
          </ac:spMkLst>
        </pc:spChg>
        <pc:spChg chg="add mod">
          <ac:chgData name="Anhelina Vaskovska" userId="46aded4007973d21" providerId="LiveId" clId="{D6280410-0128-42CE-B3B0-2D510C9D6E6C}" dt="2025-12-03T11:32:27.771" v="1887"/>
          <ac:spMkLst>
            <pc:docMk/>
            <pc:sldMk cId="2220513079" sldId="260"/>
            <ac:spMk id="15" creationId="{D037D012-DCDE-BF84-BE62-D5320481C82C}"/>
          </ac:spMkLst>
        </pc:spChg>
        <pc:spChg chg="add mod">
          <ac:chgData name="Anhelina Vaskovska" userId="46aded4007973d21" providerId="LiveId" clId="{D6280410-0128-42CE-B3B0-2D510C9D6E6C}" dt="2025-12-03T11:32:27.771" v="1887"/>
          <ac:spMkLst>
            <pc:docMk/>
            <pc:sldMk cId="2220513079" sldId="260"/>
            <ac:spMk id="16" creationId="{A6E778D5-5D3E-5175-B609-500DB4A5B072}"/>
          </ac:spMkLst>
        </pc:spChg>
        <pc:spChg chg="add mod">
          <ac:chgData name="Anhelina Vaskovska" userId="46aded4007973d21" providerId="LiveId" clId="{D6280410-0128-42CE-B3B0-2D510C9D6E6C}" dt="2025-12-03T11:32:27.771" v="1887"/>
          <ac:spMkLst>
            <pc:docMk/>
            <pc:sldMk cId="2220513079" sldId="260"/>
            <ac:spMk id="17" creationId="{835DEEB5-66E2-5488-5702-26E353628822}"/>
          </ac:spMkLst>
        </pc:spChg>
        <pc:spChg chg="add mod">
          <ac:chgData name="Anhelina Vaskovska" userId="46aded4007973d21" providerId="LiveId" clId="{D6280410-0128-42CE-B3B0-2D510C9D6E6C}" dt="2025-12-03T11:32:27.771" v="1887"/>
          <ac:spMkLst>
            <pc:docMk/>
            <pc:sldMk cId="2220513079" sldId="260"/>
            <ac:spMk id="18" creationId="{41733444-48DB-35D5-B062-55D6F07E0A72}"/>
          </ac:spMkLst>
        </pc:spChg>
        <pc:spChg chg="add mod">
          <ac:chgData name="Anhelina Vaskovska" userId="46aded4007973d21" providerId="LiveId" clId="{D6280410-0128-42CE-B3B0-2D510C9D6E6C}" dt="2025-12-03T11:32:27.771" v="1887"/>
          <ac:spMkLst>
            <pc:docMk/>
            <pc:sldMk cId="2220513079" sldId="260"/>
            <ac:spMk id="20" creationId="{6F2123EB-2DC2-EE62-4F9C-6A80C0C975ED}"/>
          </ac:spMkLst>
        </pc:spChg>
        <pc:spChg chg="add mod">
          <ac:chgData name="Anhelina Vaskovska" userId="46aded4007973d21" providerId="LiveId" clId="{D6280410-0128-42CE-B3B0-2D510C9D6E6C}" dt="2025-12-03T11:32:27.771" v="1887"/>
          <ac:spMkLst>
            <pc:docMk/>
            <pc:sldMk cId="2220513079" sldId="260"/>
            <ac:spMk id="21" creationId="{9331262A-EF5A-1C9B-6F68-5029EAA1F983}"/>
          </ac:spMkLst>
        </pc:spChg>
        <pc:spChg chg="add mod">
          <ac:chgData name="Anhelina Vaskovska" userId="46aded4007973d21" providerId="LiveId" clId="{D6280410-0128-42CE-B3B0-2D510C9D6E6C}" dt="2025-12-03T11:32:27.771" v="1887"/>
          <ac:spMkLst>
            <pc:docMk/>
            <pc:sldMk cId="2220513079" sldId="260"/>
            <ac:spMk id="22" creationId="{C11B1555-8FAE-6673-5C91-C69D7B5003CE}"/>
          </ac:spMkLst>
        </pc:spChg>
        <pc:spChg chg="add mod">
          <ac:chgData name="Anhelina Vaskovska" userId="46aded4007973d21" providerId="LiveId" clId="{D6280410-0128-42CE-B3B0-2D510C9D6E6C}" dt="2025-12-03T11:32:27.771" v="1887"/>
          <ac:spMkLst>
            <pc:docMk/>
            <pc:sldMk cId="2220513079" sldId="260"/>
            <ac:spMk id="23" creationId="{F25C0DB7-76DE-E61A-45AA-F104AF834C82}"/>
          </ac:spMkLst>
        </pc:spChg>
        <pc:spChg chg="add mod">
          <ac:chgData name="Anhelina Vaskovska" userId="46aded4007973d21" providerId="LiveId" clId="{D6280410-0128-42CE-B3B0-2D510C9D6E6C}" dt="2025-12-03T11:32:27.771" v="1887"/>
          <ac:spMkLst>
            <pc:docMk/>
            <pc:sldMk cId="2220513079" sldId="260"/>
            <ac:spMk id="24" creationId="{DFFDE348-5829-5DA0-3ECB-554DAF9573FC}"/>
          </ac:spMkLst>
        </pc:spChg>
        <pc:spChg chg="add mod">
          <ac:chgData name="Anhelina Vaskovska" userId="46aded4007973d21" providerId="LiveId" clId="{D6280410-0128-42CE-B3B0-2D510C9D6E6C}" dt="2025-12-03T14:49:49.203" v="3232" actId="790"/>
          <ac:spMkLst>
            <pc:docMk/>
            <pc:sldMk cId="2220513079" sldId="260"/>
            <ac:spMk id="25" creationId="{A0B319B9-577B-C734-EFBF-91B9D17E0F5A}"/>
          </ac:spMkLst>
        </pc:spChg>
        <pc:spChg chg="add del mod">
          <ac:chgData name="Anhelina Vaskovska" userId="46aded4007973d21" providerId="LiveId" clId="{D6280410-0128-42CE-B3B0-2D510C9D6E6C}" dt="2025-12-03T11:38:23.080" v="1980" actId="478"/>
          <ac:spMkLst>
            <pc:docMk/>
            <pc:sldMk cId="2220513079" sldId="260"/>
            <ac:spMk id="26" creationId="{8BCA4B8B-0B7A-32D5-F7B3-5057D40D4208}"/>
          </ac:spMkLst>
        </pc:spChg>
        <pc:spChg chg="add mod">
          <ac:chgData name="Anhelina Vaskovska" userId="46aded4007973d21" providerId="LiveId" clId="{D6280410-0128-42CE-B3B0-2D510C9D6E6C}" dt="2025-12-03T14:49:49.203" v="3232" actId="790"/>
          <ac:spMkLst>
            <pc:docMk/>
            <pc:sldMk cId="2220513079" sldId="260"/>
            <ac:spMk id="38" creationId="{521392BB-5569-5005-65FC-B3EBB4110B1B}"/>
          </ac:spMkLst>
        </pc:spChg>
        <pc:spChg chg="add del mod ord">
          <ac:chgData name="Anhelina Vaskovska" userId="46aded4007973d21" providerId="LiveId" clId="{D6280410-0128-42CE-B3B0-2D510C9D6E6C}" dt="2025-12-03T14:10:48.788" v="3047" actId="478"/>
          <ac:spMkLst>
            <pc:docMk/>
            <pc:sldMk cId="2220513079" sldId="260"/>
            <ac:spMk id="39" creationId="{2362D9A6-8542-7176-B386-9566D398733C}"/>
          </ac:spMkLst>
        </pc:spChg>
        <pc:spChg chg="add del mod">
          <ac:chgData name="Anhelina Vaskovska" userId="46aded4007973d21" providerId="LiveId" clId="{D6280410-0128-42CE-B3B0-2D510C9D6E6C}" dt="2025-12-03T14:10:49.872" v="3048" actId="478"/>
          <ac:spMkLst>
            <pc:docMk/>
            <pc:sldMk cId="2220513079" sldId="260"/>
            <ac:spMk id="40" creationId="{D17D9B21-7D41-932D-93A4-DA4EA23A3A29}"/>
          </ac:spMkLst>
        </pc:spChg>
        <pc:spChg chg="add del mod">
          <ac:chgData name="Anhelina Vaskovska" userId="46aded4007973d21" providerId="LiveId" clId="{D6280410-0128-42CE-B3B0-2D510C9D6E6C}" dt="2025-12-03T14:10:52.811" v="3050" actId="478"/>
          <ac:spMkLst>
            <pc:docMk/>
            <pc:sldMk cId="2220513079" sldId="260"/>
            <ac:spMk id="41" creationId="{4F331982-4B37-6F2D-A8D0-664586275639}"/>
          </ac:spMkLst>
        </pc:spChg>
        <pc:spChg chg="add del mod">
          <ac:chgData name="Anhelina Vaskovska" userId="46aded4007973d21" providerId="LiveId" clId="{D6280410-0128-42CE-B3B0-2D510C9D6E6C}" dt="2025-12-03T14:10:53.835" v="3051" actId="478"/>
          <ac:spMkLst>
            <pc:docMk/>
            <pc:sldMk cId="2220513079" sldId="260"/>
            <ac:spMk id="42" creationId="{E0F6A24D-EF9E-E49C-A95B-288DF24CB3A7}"/>
          </ac:spMkLst>
        </pc:spChg>
        <pc:spChg chg="add del mod">
          <ac:chgData name="Anhelina Vaskovska" userId="46aded4007973d21" providerId="LiveId" clId="{D6280410-0128-42CE-B3B0-2D510C9D6E6C}" dt="2025-12-03T14:10:54.862" v="3052" actId="478"/>
          <ac:spMkLst>
            <pc:docMk/>
            <pc:sldMk cId="2220513079" sldId="260"/>
            <ac:spMk id="43" creationId="{BE089639-F928-1DE3-09A7-6D1B288BD6D2}"/>
          </ac:spMkLst>
        </pc:spChg>
        <pc:spChg chg="add del mod">
          <ac:chgData name="Anhelina Vaskovska" userId="46aded4007973d21" providerId="LiveId" clId="{D6280410-0128-42CE-B3B0-2D510C9D6E6C}" dt="2025-12-03T14:10:50.507" v="3049" actId="478"/>
          <ac:spMkLst>
            <pc:docMk/>
            <pc:sldMk cId="2220513079" sldId="260"/>
            <ac:spMk id="44" creationId="{4874883A-5992-53C8-96A4-35EC94EDCD9E}"/>
          </ac:spMkLst>
        </pc:spChg>
        <pc:grpChg chg="del">
          <ac:chgData name="Anhelina Vaskovska" userId="46aded4007973d21" providerId="LiveId" clId="{D6280410-0128-42CE-B3B0-2D510C9D6E6C}" dt="2025-12-03T11:32:34.014" v="1888" actId="478"/>
          <ac:grpSpMkLst>
            <pc:docMk/>
            <pc:sldMk cId="2220513079" sldId="260"/>
            <ac:grpSpMk id="4" creationId="{CF6E6956-B84D-D8AF-334C-BBAC4BBAAC09}"/>
          </ac:grpSpMkLst>
        </pc:grpChg>
        <pc:grpChg chg="del">
          <ac:chgData name="Anhelina Vaskovska" userId="46aded4007973d21" providerId="LiveId" clId="{D6280410-0128-42CE-B3B0-2D510C9D6E6C}" dt="2025-12-03T11:32:34.014" v="1888" actId="478"/>
          <ac:grpSpMkLst>
            <pc:docMk/>
            <pc:sldMk cId="2220513079" sldId="260"/>
            <ac:grpSpMk id="7" creationId="{457B796F-B16E-EE69-B79F-1D5344BB00AA}"/>
          </ac:grpSpMkLst>
        </pc:grpChg>
        <pc:grpChg chg="del">
          <ac:chgData name="Anhelina Vaskovska" userId="46aded4007973d21" providerId="LiveId" clId="{D6280410-0128-42CE-B3B0-2D510C9D6E6C}" dt="2025-12-03T11:32:34.014" v="1888" actId="478"/>
          <ac:grpSpMkLst>
            <pc:docMk/>
            <pc:sldMk cId="2220513079" sldId="260"/>
            <ac:grpSpMk id="8" creationId="{006A63DF-D9D2-B420-7528-5D81BAA7081C}"/>
          </ac:grpSpMkLst>
        </pc:grpChg>
        <pc:grpChg chg="del">
          <ac:chgData name="Anhelina Vaskovska" userId="46aded4007973d21" providerId="LiveId" clId="{D6280410-0128-42CE-B3B0-2D510C9D6E6C}" dt="2025-12-03T11:32:34.014" v="1888" actId="478"/>
          <ac:grpSpMkLst>
            <pc:docMk/>
            <pc:sldMk cId="2220513079" sldId="260"/>
            <ac:grpSpMk id="10" creationId="{A0A6FA84-F4BD-820D-30D8-D02E32E848A3}"/>
          </ac:grpSpMkLst>
        </pc:grpChg>
        <pc:grpChg chg="del">
          <ac:chgData name="Anhelina Vaskovska" userId="46aded4007973d21" providerId="LiveId" clId="{D6280410-0128-42CE-B3B0-2D510C9D6E6C}" dt="2025-12-03T11:32:34.014" v="1888" actId="478"/>
          <ac:grpSpMkLst>
            <pc:docMk/>
            <pc:sldMk cId="2220513079" sldId="260"/>
            <ac:grpSpMk id="11" creationId="{82BC2588-73A6-B1A3-3BE1-61F2535223C1}"/>
          </ac:grpSpMkLst>
        </pc:grpChg>
        <pc:grpChg chg="del">
          <ac:chgData name="Anhelina Vaskovska" userId="46aded4007973d21" providerId="LiveId" clId="{D6280410-0128-42CE-B3B0-2D510C9D6E6C}" dt="2025-12-03T11:32:34.014" v="1888" actId="478"/>
          <ac:grpSpMkLst>
            <pc:docMk/>
            <pc:sldMk cId="2220513079" sldId="260"/>
            <ac:grpSpMk id="12" creationId="{F1578000-5EB2-9DF5-B33E-2CA0DF806429}"/>
          </ac:grpSpMkLst>
        </pc:grpChg>
        <pc:graphicFrameChg chg="add del mod">
          <ac:chgData name="Anhelina Vaskovska" userId="46aded4007973d21" providerId="LiveId" clId="{D6280410-0128-42CE-B3B0-2D510C9D6E6C}" dt="2025-12-03T11:33:50.252" v="1895" actId="478"/>
          <ac:graphicFrameMkLst>
            <pc:docMk/>
            <pc:sldMk cId="2220513079" sldId="260"/>
            <ac:graphicFrameMk id="3" creationId="{D1E9BF2D-28E9-E119-AC54-B76F66CD9382}"/>
          </ac:graphicFrameMkLst>
        </pc:graphicFrameChg>
        <pc:picChg chg="add mod modCrop">
          <ac:chgData name="Anhelina Vaskovska" userId="46aded4007973d21" providerId="LiveId" clId="{D6280410-0128-42CE-B3B0-2D510C9D6E6C}" dt="2025-12-03T14:10:29.680" v="3044" actId="14100"/>
          <ac:picMkLst>
            <pc:docMk/>
            <pc:sldMk cId="2220513079" sldId="260"/>
            <ac:picMk id="5" creationId="{F236A984-930D-514C-BF0B-CF986758EE11}"/>
          </ac:picMkLst>
        </pc:picChg>
        <pc:cxnChg chg="add del mod">
          <ac:chgData name="Anhelina Vaskovska" userId="46aded4007973d21" providerId="LiveId" clId="{D6280410-0128-42CE-B3B0-2D510C9D6E6C}" dt="2025-12-03T14:43:21.948" v="3219" actId="478"/>
          <ac:cxnSpMkLst>
            <pc:docMk/>
            <pc:sldMk cId="2220513079" sldId="260"/>
            <ac:cxnSpMk id="6" creationId="{8526AC01-0256-097F-A162-E43FA267DC16}"/>
          </ac:cxnSpMkLst>
        </pc:cxnChg>
        <pc:cxnChg chg="add mod">
          <ac:chgData name="Anhelina Vaskovska" userId="46aded4007973d21" providerId="LiveId" clId="{D6280410-0128-42CE-B3B0-2D510C9D6E6C}" dt="2025-12-03T14:44:24.779" v="3224" actId="1076"/>
          <ac:cxnSpMkLst>
            <pc:docMk/>
            <pc:sldMk cId="2220513079" sldId="260"/>
            <ac:cxnSpMk id="27" creationId="{ACB35894-CE2A-48E5-E197-CA2B18ACA131}"/>
          </ac:cxnSpMkLst>
        </pc:cxnChg>
        <pc:cxnChg chg="add del mod">
          <ac:chgData name="Anhelina Vaskovska" userId="46aded4007973d21" providerId="LiveId" clId="{D6280410-0128-42CE-B3B0-2D510C9D6E6C}" dt="2025-12-03T11:46:32.527" v="2016" actId="478"/>
          <ac:cxnSpMkLst>
            <pc:docMk/>
            <pc:sldMk cId="2220513079" sldId="260"/>
            <ac:cxnSpMk id="28" creationId="{AF65649D-6E92-0A7E-8E4E-A5C4BC9C9FFC}"/>
          </ac:cxnSpMkLst>
        </pc:cxnChg>
        <pc:cxnChg chg="add del mod">
          <ac:chgData name="Anhelina Vaskovska" userId="46aded4007973d21" providerId="LiveId" clId="{D6280410-0128-42CE-B3B0-2D510C9D6E6C}" dt="2025-12-03T11:46:33.934" v="2017" actId="478"/>
          <ac:cxnSpMkLst>
            <pc:docMk/>
            <pc:sldMk cId="2220513079" sldId="260"/>
            <ac:cxnSpMk id="29" creationId="{68B913B2-3E4C-78E2-2529-FBE73255B92A}"/>
          </ac:cxnSpMkLst>
        </pc:cxnChg>
        <pc:cxnChg chg="add del mod">
          <ac:chgData name="Anhelina Vaskovska" userId="46aded4007973d21" providerId="LiveId" clId="{D6280410-0128-42CE-B3B0-2D510C9D6E6C}" dt="2025-12-03T13:05:15.444" v="2552" actId="478"/>
          <ac:cxnSpMkLst>
            <pc:docMk/>
            <pc:sldMk cId="2220513079" sldId="260"/>
            <ac:cxnSpMk id="30" creationId="{26816BED-78F6-BA65-2198-FABFEB2E88E9}"/>
          </ac:cxnSpMkLst>
        </pc:cxnChg>
        <pc:cxnChg chg="add mod">
          <ac:chgData name="Anhelina Vaskovska" userId="46aded4007973d21" providerId="LiveId" clId="{D6280410-0128-42CE-B3B0-2D510C9D6E6C}" dt="2025-12-03T14:44:24.779" v="3224" actId="1076"/>
          <ac:cxnSpMkLst>
            <pc:docMk/>
            <pc:sldMk cId="2220513079" sldId="260"/>
            <ac:cxnSpMk id="33" creationId="{C3004182-E214-FAE7-F16B-B461EA5FD5AE}"/>
          </ac:cxnSpMkLst>
        </pc:cxnChg>
        <pc:cxnChg chg="add mod">
          <ac:chgData name="Anhelina Vaskovska" userId="46aded4007973d21" providerId="LiveId" clId="{D6280410-0128-42CE-B3B0-2D510C9D6E6C}" dt="2025-12-03T14:44:24.779" v="3224" actId="1076"/>
          <ac:cxnSpMkLst>
            <pc:docMk/>
            <pc:sldMk cId="2220513079" sldId="260"/>
            <ac:cxnSpMk id="34" creationId="{66DE7634-3EFB-3027-21D1-3FA45FF8958C}"/>
          </ac:cxnSpMkLst>
        </pc:cxnChg>
        <pc:cxnChg chg="add mod">
          <ac:chgData name="Anhelina Vaskovska" userId="46aded4007973d21" providerId="LiveId" clId="{D6280410-0128-42CE-B3B0-2D510C9D6E6C}" dt="2025-12-03T13:04:52.129" v="2549"/>
          <ac:cxnSpMkLst>
            <pc:docMk/>
            <pc:sldMk cId="2220513079" sldId="260"/>
            <ac:cxnSpMk id="37" creationId="{232D5678-414E-F89E-0B2C-5BF9A6B48188}"/>
          </ac:cxnSpMkLst>
        </pc:cxnChg>
      </pc:sldChg>
      <pc:sldChg chg="addSp delSp modSp new mod modNotesTx">
        <pc:chgData name="Anhelina Vaskovska" userId="46aded4007973d21" providerId="LiveId" clId="{D6280410-0128-42CE-B3B0-2D510C9D6E6C}" dt="2025-12-03T15:23:36.380" v="3322" actId="1076"/>
        <pc:sldMkLst>
          <pc:docMk/>
          <pc:sldMk cId="3506306744" sldId="261"/>
        </pc:sldMkLst>
        <pc:spChg chg="mod">
          <ac:chgData name="Anhelina Vaskovska" userId="46aded4007973d21" providerId="LiveId" clId="{D6280410-0128-42CE-B3B0-2D510C9D6E6C}" dt="2025-12-03T14:49:49.203" v="3232" actId="790"/>
          <ac:spMkLst>
            <pc:docMk/>
            <pc:sldMk cId="3506306744" sldId="261"/>
            <ac:spMk id="2" creationId="{CAD1DE51-46C1-5A0F-55E3-B079C3D7DE23}"/>
          </ac:spMkLst>
        </pc:spChg>
        <pc:spChg chg="del">
          <ac:chgData name="Anhelina Vaskovska" userId="46aded4007973d21" providerId="LiveId" clId="{D6280410-0128-42CE-B3B0-2D510C9D6E6C}" dt="2025-12-02T19:48:07.579" v="328" actId="931"/>
          <ac:spMkLst>
            <pc:docMk/>
            <pc:sldMk cId="3506306744" sldId="261"/>
            <ac:spMk id="3" creationId="{2F32090B-B38C-B870-1BC6-CC37449E845F}"/>
          </ac:spMkLst>
        </pc:spChg>
        <pc:spChg chg="add mod ord">
          <ac:chgData name="Anhelina Vaskovska" userId="46aded4007973d21" providerId="LiveId" clId="{D6280410-0128-42CE-B3B0-2D510C9D6E6C}" dt="2025-12-03T15:23:32.508" v="3321" actId="14100"/>
          <ac:spMkLst>
            <pc:docMk/>
            <pc:sldMk cId="3506306744" sldId="261"/>
            <ac:spMk id="6" creationId="{095FCC79-A3B0-1C22-2710-CC0542BC993D}"/>
          </ac:spMkLst>
        </pc:spChg>
        <pc:spChg chg="add mod">
          <ac:chgData name="Anhelina Vaskovska" userId="46aded4007973d21" providerId="LiveId" clId="{D6280410-0128-42CE-B3B0-2D510C9D6E6C}" dt="2025-12-03T15:23:28.826" v="3320" actId="1076"/>
          <ac:spMkLst>
            <pc:docMk/>
            <pc:sldMk cId="3506306744" sldId="261"/>
            <ac:spMk id="13" creationId="{11186BE5-32F3-A487-3E86-E3C658EB59F3}"/>
          </ac:spMkLst>
        </pc:spChg>
        <pc:picChg chg="add mod modCrop">
          <ac:chgData name="Anhelina Vaskovska" userId="46aded4007973d21" providerId="LiveId" clId="{D6280410-0128-42CE-B3B0-2D510C9D6E6C}" dt="2025-12-03T15:23:28.826" v="3320" actId="1076"/>
          <ac:picMkLst>
            <pc:docMk/>
            <pc:sldMk cId="3506306744" sldId="261"/>
            <ac:picMk id="5" creationId="{439662A9-16E9-CB6A-8392-F50823EA579F}"/>
          </ac:picMkLst>
        </pc:picChg>
        <pc:picChg chg="add del mod">
          <ac:chgData name="Anhelina Vaskovska" userId="46aded4007973d21" providerId="LiveId" clId="{D6280410-0128-42CE-B3B0-2D510C9D6E6C}" dt="2025-12-02T21:41:59.092" v="715" actId="478"/>
          <ac:picMkLst>
            <pc:docMk/>
            <pc:sldMk cId="3506306744" sldId="261"/>
            <ac:picMk id="6" creationId="{EAB105A6-64F3-B65A-D625-5750C848CCC8}"/>
          </ac:picMkLst>
        </pc:picChg>
        <pc:picChg chg="add del mod">
          <ac:chgData name="Anhelina Vaskovska" userId="46aded4007973d21" providerId="LiveId" clId="{D6280410-0128-42CE-B3B0-2D510C9D6E6C}" dt="2025-12-02T21:41:55.478" v="714" actId="478"/>
          <ac:picMkLst>
            <pc:docMk/>
            <pc:sldMk cId="3506306744" sldId="261"/>
            <ac:picMk id="7" creationId="{E6FDDF38-F364-1872-7399-0CA7337338B4}"/>
          </ac:picMkLst>
        </pc:picChg>
        <pc:picChg chg="add del mod">
          <ac:chgData name="Anhelina Vaskovska" userId="46aded4007973d21" providerId="LiveId" clId="{D6280410-0128-42CE-B3B0-2D510C9D6E6C}" dt="2025-12-02T21:54:01.383" v="722" actId="478"/>
          <ac:picMkLst>
            <pc:docMk/>
            <pc:sldMk cId="3506306744" sldId="261"/>
            <ac:picMk id="9" creationId="{F3A7DDD1-8565-CDD3-A7E4-CCDF466CC5F6}"/>
          </ac:picMkLst>
        </pc:picChg>
        <pc:picChg chg="add mod modCrop">
          <ac:chgData name="Anhelina Vaskovska" userId="46aded4007973d21" providerId="LiveId" clId="{D6280410-0128-42CE-B3B0-2D510C9D6E6C}" dt="2025-12-03T15:23:28.826" v="3320" actId="1076"/>
          <ac:picMkLst>
            <pc:docMk/>
            <pc:sldMk cId="3506306744" sldId="261"/>
            <ac:picMk id="11" creationId="{EF4782DC-C902-3700-AFA6-175614BD06AD}"/>
          </ac:picMkLst>
        </pc:picChg>
        <pc:picChg chg="add mod">
          <ac:chgData name="Anhelina Vaskovska" userId="46aded4007973d21" providerId="LiveId" clId="{D6280410-0128-42CE-B3B0-2D510C9D6E6C}" dt="2025-12-03T15:23:36.380" v="3322" actId="1076"/>
          <ac:picMkLst>
            <pc:docMk/>
            <pc:sldMk cId="3506306744" sldId="261"/>
            <ac:picMk id="15" creationId="{C2DAB6D9-C03E-846A-28F6-862D78CBF378}"/>
          </ac:picMkLst>
        </pc:picChg>
        <pc:picChg chg="add del mod">
          <ac:chgData name="Anhelina Vaskovska" userId="46aded4007973d21" providerId="LiveId" clId="{D6280410-0128-42CE-B3B0-2D510C9D6E6C}" dt="2025-12-03T11:41:29.487" v="1988" actId="478"/>
          <ac:picMkLst>
            <pc:docMk/>
            <pc:sldMk cId="3506306744" sldId="261"/>
            <ac:picMk id="17" creationId="{1688D918-9614-3488-F1DC-53FD0F910E80}"/>
          </ac:picMkLst>
        </pc:picChg>
        <pc:picChg chg="add del mod">
          <ac:chgData name="Anhelina Vaskovska" userId="46aded4007973d21" providerId="LiveId" clId="{D6280410-0128-42CE-B3B0-2D510C9D6E6C}" dt="2025-12-03T00:00:38.758" v="1183" actId="478"/>
          <ac:picMkLst>
            <pc:docMk/>
            <pc:sldMk cId="3506306744" sldId="261"/>
            <ac:picMk id="19" creationId="{014EF2A8-303E-07B3-277C-F2ABC33A4CF8}"/>
          </ac:picMkLst>
        </pc:picChg>
        <pc:picChg chg="add del mod">
          <ac:chgData name="Anhelina Vaskovska" userId="46aded4007973d21" providerId="LiveId" clId="{D6280410-0128-42CE-B3B0-2D510C9D6E6C}" dt="2025-12-03T00:01:36.794" v="1187" actId="478"/>
          <ac:picMkLst>
            <pc:docMk/>
            <pc:sldMk cId="3506306744" sldId="261"/>
            <ac:picMk id="21" creationId="{D679412F-9763-2439-3733-02B55DA68FD8}"/>
          </ac:picMkLst>
        </pc:picChg>
        <pc:picChg chg="add del">
          <ac:chgData name="Anhelina Vaskovska" userId="46aded4007973d21" providerId="LiveId" clId="{D6280410-0128-42CE-B3B0-2D510C9D6E6C}" dt="2025-12-03T00:00:08.111" v="1179" actId="478"/>
          <ac:picMkLst>
            <pc:docMk/>
            <pc:sldMk cId="3506306744" sldId="261"/>
            <ac:picMk id="6146" creationId="{ED580411-C1B2-B368-1793-65F644CDBF03}"/>
          </ac:picMkLst>
        </pc:picChg>
        <pc:cxnChg chg="add del mod">
          <ac:chgData name="Anhelina Vaskovska" userId="46aded4007973d21" providerId="LiveId" clId="{D6280410-0128-42CE-B3B0-2D510C9D6E6C}" dt="2025-12-03T11:51:15.722" v="2047" actId="478"/>
          <ac:cxnSpMkLst>
            <pc:docMk/>
            <pc:sldMk cId="3506306744" sldId="261"/>
            <ac:cxnSpMk id="3" creationId="{A356E848-A641-A349-3CA4-1F8CEA9D48F9}"/>
          </ac:cxnSpMkLst>
        </pc:cxnChg>
        <pc:cxnChg chg="add del mod">
          <ac:chgData name="Anhelina Vaskovska" userId="46aded4007973d21" providerId="LiveId" clId="{D6280410-0128-42CE-B3B0-2D510C9D6E6C}" dt="2025-12-03T13:05:45.669" v="2555" actId="478"/>
          <ac:cxnSpMkLst>
            <pc:docMk/>
            <pc:sldMk cId="3506306744" sldId="261"/>
            <ac:cxnSpMk id="4" creationId="{77897FCA-206A-AAF7-000A-4D2C17605E88}"/>
          </ac:cxnSpMkLst>
        </pc:cxnChg>
        <pc:cxnChg chg="add mod">
          <ac:chgData name="Anhelina Vaskovska" userId="46aded4007973d21" providerId="LiveId" clId="{D6280410-0128-42CE-B3B0-2D510C9D6E6C}" dt="2025-12-03T13:05:43.485" v="2554"/>
          <ac:cxnSpMkLst>
            <pc:docMk/>
            <pc:sldMk cId="3506306744" sldId="261"/>
            <ac:cxnSpMk id="8" creationId="{2F178FBF-43BD-1C02-BF5E-48B9C0971B82}"/>
          </ac:cxnSpMkLst>
        </pc:cxnChg>
      </pc:sldChg>
      <pc:sldChg chg="addSp delSp modSp new mod">
        <pc:chgData name="Anhelina Vaskovska" userId="46aded4007973d21" providerId="LiveId" clId="{D6280410-0128-42CE-B3B0-2D510C9D6E6C}" dt="2025-12-03T15:23:57.862" v="3323" actId="14100"/>
        <pc:sldMkLst>
          <pc:docMk/>
          <pc:sldMk cId="1664265624" sldId="262"/>
        </pc:sldMkLst>
        <pc:spChg chg="mod">
          <ac:chgData name="Anhelina Vaskovska" userId="46aded4007973d21" providerId="LiveId" clId="{D6280410-0128-42CE-B3B0-2D510C9D6E6C}" dt="2025-12-03T14:49:49.203" v="3232" actId="790"/>
          <ac:spMkLst>
            <pc:docMk/>
            <pc:sldMk cId="1664265624" sldId="262"/>
            <ac:spMk id="2" creationId="{37A234DC-AB07-6633-5948-F88FA1AA57BC}"/>
          </ac:spMkLst>
        </pc:spChg>
        <pc:spChg chg="del">
          <ac:chgData name="Anhelina Vaskovska" userId="46aded4007973d21" providerId="LiveId" clId="{D6280410-0128-42CE-B3B0-2D510C9D6E6C}" dt="2025-12-02T20:10:16.785" v="409"/>
          <ac:spMkLst>
            <pc:docMk/>
            <pc:sldMk cId="1664265624" sldId="262"/>
            <ac:spMk id="3" creationId="{302F6464-DDCD-3799-3498-3FD6EB438EDB}"/>
          </ac:spMkLst>
        </pc:spChg>
        <pc:spChg chg="add del mod">
          <ac:chgData name="Anhelina Vaskovska" userId="46aded4007973d21" providerId="LiveId" clId="{D6280410-0128-42CE-B3B0-2D510C9D6E6C}" dt="2025-12-02T20:10:30.807" v="410" actId="478"/>
          <ac:spMkLst>
            <pc:docMk/>
            <pc:sldMk cId="1664265624" sldId="262"/>
            <ac:spMk id="4" creationId="{0F5EA764-C062-AF08-9526-50582D295065}"/>
          </ac:spMkLst>
        </pc:spChg>
        <pc:spChg chg="add mod ord">
          <ac:chgData name="Anhelina Vaskovska" userId="46aded4007973d21" providerId="LiveId" clId="{D6280410-0128-42CE-B3B0-2D510C9D6E6C}" dt="2025-12-03T15:23:57.862" v="3323" actId="14100"/>
          <ac:spMkLst>
            <pc:docMk/>
            <pc:sldMk cId="1664265624" sldId="262"/>
            <ac:spMk id="5" creationId="{D4B44BE9-137B-768B-BE7C-7469BBC596E1}"/>
          </ac:spMkLst>
        </pc:spChg>
        <pc:spChg chg="add del mod">
          <ac:chgData name="Anhelina Vaskovska" userId="46aded4007973d21" providerId="LiveId" clId="{D6280410-0128-42CE-B3B0-2D510C9D6E6C}" dt="2025-12-02T20:11:17.548" v="411" actId="931"/>
          <ac:spMkLst>
            <pc:docMk/>
            <pc:sldMk cId="1664265624" sldId="262"/>
            <ac:spMk id="5" creationId="{D5D01C03-1711-5F36-4E08-D248E7EDCB1A}"/>
          </ac:spMkLst>
        </pc:spChg>
        <pc:spChg chg="add del mod">
          <ac:chgData name="Anhelina Vaskovska" userId="46aded4007973d21" providerId="LiveId" clId="{D6280410-0128-42CE-B3B0-2D510C9D6E6C}" dt="2025-12-02T21:55:24.062" v="734" actId="478"/>
          <ac:spMkLst>
            <pc:docMk/>
            <pc:sldMk cId="1664265624" sldId="262"/>
            <ac:spMk id="12" creationId="{D9159389-FCC7-04A1-E8AE-30AEF940D278}"/>
          </ac:spMkLst>
        </pc:spChg>
        <pc:spChg chg="add mod">
          <ac:chgData name="Anhelina Vaskovska" userId="46aded4007973d21" providerId="LiveId" clId="{D6280410-0128-42CE-B3B0-2D510C9D6E6C}" dt="2025-12-03T14:49:49.203" v="3232" actId="790"/>
          <ac:spMkLst>
            <pc:docMk/>
            <pc:sldMk cId="1664265624" sldId="262"/>
            <ac:spMk id="14" creationId="{0091EB00-1D96-4CDA-75B4-DEA1CA8A18C7}"/>
          </ac:spMkLst>
        </pc:spChg>
        <pc:picChg chg="add del mod">
          <ac:chgData name="Anhelina Vaskovska" userId="46aded4007973d21" providerId="LiveId" clId="{D6280410-0128-42CE-B3B0-2D510C9D6E6C}" dt="2025-12-03T13:07:25.706" v="2572" actId="478"/>
          <ac:picMkLst>
            <pc:docMk/>
            <pc:sldMk cId="1664265624" sldId="262"/>
            <ac:picMk id="4" creationId="{3CBD9699-2743-58B1-AB27-5AFFF36456E1}"/>
          </ac:picMkLst>
        </pc:picChg>
        <pc:picChg chg="add mod">
          <ac:chgData name="Anhelina Vaskovska" userId="46aded4007973d21" providerId="LiveId" clId="{D6280410-0128-42CE-B3B0-2D510C9D6E6C}" dt="2025-12-03T13:07:26.611" v="2573"/>
          <ac:picMkLst>
            <pc:docMk/>
            <pc:sldMk cId="1664265624" sldId="262"/>
            <ac:picMk id="6" creationId="{68E02DA9-7EF8-01B2-D58B-4BAFA8FD3733}"/>
          </ac:picMkLst>
        </pc:picChg>
        <pc:picChg chg="add del mod modCrop">
          <ac:chgData name="Anhelina Vaskovska" userId="46aded4007973d21" providerId="LiveId" clId="{D6280410-0128-42CE-B3B0-2D510C9D6E6C}" dt="2025-12-02T21:55:21.614" v="733" actId="478"/>
          <ac:picMkLst>
            <pc:docMk/>
            <pc:sldMk cId="1664265624" sldId="262"/>
            <ac:picMk id="7" creationId="{DBEE38BF-C2C6-5FB0-6723-E631393B26D2}"/>
          </ac:picMkLst>
        </pc:picChg>
        <pc:picChg chg="add mod modCrop">
          <ac:chgData name="Anhelina Vaskovska" userId="46aded4007973d21" providerId="LiveId" clId="{D6280410-0128-42CE-B3B0-2D510C9D6E6C}" dt="2025-12-03T13:08:08.477" v="2581" actId="1076"/>
          <ac:picMkLst>
            <pc:docMk/>
            <pc:sldMk cId="1664265624" sldId="262"/>
            <ac:picMk id="9" creationId="{9A250076-C65D-FDAA-F257-D41561235D24}"/>
          </ac:picMkLst>
        </pc:picChg>
        <pc:picChg chg="add mod">
          <ac:chgData name="Anhelina Vaskovska" userId="46aded4007973d21" providerId="LiveId" clId="{D6280410-0128-42CE-B3B0-2D510C9D6E6C}" dt="2025-12-03T14:23:56.789" v="3126" actId="1076"/>
          <ac:picMkLst>
            <pc:docMk/>
            <pc:sldMk cId="1664265624" sldId="262"/>
            <ac:picMk id="10" creationId="{8874D7EF-1592-2656-D75D-6755D3D1CA27}"/>
          </ac:picMkLst>
        </pc:picChg>
        <pc:cxnChg chg="add del mod">
          <ac:chgData name="Anhelina Vaskovska" userId="46aded4007973d21" providerId="LiveId" clId="{D6280410-0128-42CE-B3B0-2D510C9D6E6C}" dt="2025-12-03T13:07:42.266" v="2577" actId="478"/>
          <ac:cxnSpMkLst>
            <pc:docMk/>
            <pc:sldMk cId="1664265624" sldId="262"/>
            <ac:cxnSpMk id="3" creationId="{B1A76C85-06EB-E10F-12D8-C53186A8DF7B}"/>
          </ac:cxnSpMkLst>
        </pc:cxnChg>
        <pc:cxnChg chg="add mod">
          <ac:chgData name="Anhelina Vaskovska" userId="46aded4007973d21" providerId="LiveId" clId="{D6280410-0128-42CE-B3B0-2D510C9D6E6C}" dt="2025-12-03T13:07:40.416" v="2576"/>
          <ac:cxnSpMkLst>
            <pc:docMk/>
            <pc:sldMk cId="1664265624" sldId="262"/>
            <ac:cxnSpMk id="7" creationId="{814D7BC3-256E-3547-2C54-4C8308D0A4BC}"/>
          </ac:cxnSpMkLst>
        </pc:cxnChg>
      </pc:sldChg>
      <pc:sldChg chg="addSp delSp modSp new del mod">
        <pc:chgData name="Anhelina Vaskovska" userId="46aded4007973d21" providerId="LiveId" clId="{D6280410-0128-42CE-B3B0-2D510C9D6E6C}" dt="2025-12-02T22:46:13.795" v="942" actId="2696"/>
        <pc:sldMkLst>
          <pc:docMk/>
          <pc:sldMk cId="532981716" sldId="263"/>
        </pc:sldMkLst>
        <pc:spChg chg="del">
          <ac:chgData name="Anhelina Vaskovska" userId="46aded4007973d21" providerId="LiveId" clId="{D6280410-0128-42CE-B3B0-2D510C9D6E6C}" dt="2025-12-02T20:13:06.629" v="422" actId="931"/>
          <ac:spMkLst>
            <pc:docMk/>
            <pc:sldMk cId="532981716" sldId="263"/>
            <ac:spMk id="3" creationId="{A04B5D49-29FB-302B-914B-CA00615D9974}"/>
          </ac:spMkLst>
        </pc:spChg>
        <pc:spChg chg="add del mod">
          <ac:chgData name="Anhelina Vaskovska" userId="46aded4007973d21" providerId="LiveId" clId="{D6280410-0128-42CE-B3B0-2D510C9D6E6C}" dt="2025-12-02T20:13:44.710" v="431" actId="931"/>
          <ac:spMkLst>
            <pc:docMk/>
            <pc:sldMk cId="532981716" sldId="263"/>
            <ac:spMk id="9" creationId="{7D01ED72-C613-FB84-1502-5A7B19BEE49A}"/>
          </ac:spMkLst>
        </pc:spChg>
        <pc:picChg chg="add del mod">
          <ac:chgData name="Anhelina Vaskovska" userId="46aded4007973d21" providerId="LiveId" clId="{D6280410-0128-42CE-B3B0-2D510C9D6E6C}" dt="2025-12-02T20:13:33.261" v="430" actId="478"/>
          <ac:picMkLst>
            <pc:docMk/>
            <pc:sldMk cId="532981716" sldId="263"/>
            <ac:picMk id="5" creationId="{DEB37FE4-A27F-FBFE-2A6B-8434AF35C919}"/>
          </ac:picMkLst>
        </pc:picChg>
        <pc:picChg chg="add del mod">
          <ac:chgData name="Anhelina Vaskovska" userId="46aded4007973d21" providerId="LiveId" clId="{D6280410-0128-42CE-B3B0-2D510C9D6E6C}" dt="2025-12-02T20:13:32.655" v="429" actId="478"/>
          <ac:picMkLst>
            <pc:docMk/>
            <pc:sldMk cId="532981716" sldId="263"/>
            <ac:picMk id="7" creationId="{BBD3EC4E-58FB-ED63-8C70-2E60773C66ED}"/>
          </ac:picMkLst>
        </pc:picChg>
        <pc:picChg chg="add mod">
          <ac:chgData name="Anhelina Vaskovska" userId="46aded4007973d21" providerId="LiveId" clId="{D6280410-0128-42CE-B3B0-2D510C9D6E6C}" dt="2025-12-02T20:25:06.408" v="457" actId="1076"/>
          <ac:picMkLst>
            <pc:docMk/>
            <pc:sldMk cId="532981716" sldId="263"/>
            <ac:picMk id="11" creationId="{C11DE85D-4E0F-C005-7C13-A818163BB4EB}"/>
          </ac:picMkLst>
        </pc:picChg>
        <pc:picChg chg="add del mod">
          <ac:chgData name="Anhelina Vaskovska" userId="46aded4007973d21" providerId="LiveId" clId="{D6280410-0128-42CE-B3B0-2D510C9D6E6C}" dt="2025-12-02T20:13:51.705" v="438" actId="478"/>
          <ac:picMkLst>
            <pc:docMk/>
            <pc:sldMk cId="532981716" sldId="263"/>
            <ac:picMk id="13" creationId="{248A676A-89FD-5C8A-DCE5-BC509793492C}"/>
          </ac:picMkLst>
        </pc:picChg>
        <pc:picChg chg="add mod">
          <ac:chgData name="Anhelina Vaskovska" userId="46aded4007973d21" providerId="LiveId" clId="{D6280410-0128-42CE-B3B0-2D510C9D6E6C}" dt="2025-12-02T20:16:32.980" v="452" actId="1076"/>
          <ac:picMkLst>
            <pc:docMk/>
            <pc:sldMk cId="532981716" sldId="263"/>
            <ac:picMk id="15" creationId="{0E17122E-027D-7804-C576-E0F905CEB660}"/>
          </ac:picMkLst>
        </pc:picChg>
      </pc:sldChg>
      <pc:sldChg chg="modSp new del mod">
        <pc:chgData name="Anhelina Vaskovska" userId="46aded4007973d21" providerId="LiveId" clId="{D6280410-0128-42CE-B3B0-2D510C9D6E6C}" dt="2025-12-02T20:29:25.845" v="478" actId="2696"/>
        <pc:sldMkLst>
          <pc:docMk/>
          <pc:sldMk cId="205029502" sldId="264"/>
        </pc:sldMkLst>
        <pc:spChg chg="mod">
          <ac:chgData name="Anhelina Vaskovska" userId="46aded4007973d21" providerId="LiveId" clId="{D6280410-0128-42CE-B3B0-2D510C9D6E6C}" dt="2025-12-02T20:28:59.810" v="476" actId="20577"/>
          <ac:spMkLst>
            <pc:docMk/>
            <pc:sldMk cId="205029502" sldId="264"/>
            <ac:spMk id="2" creationId="{26E2FEC8-0E90-6120-C76A-AE9E2C2BE5F5}"/>
          </ac:spMkLst>
        </pc:spChg>
      </pc:sldChg>
      <pc:sldChg chg="addSp delSp modSp new del mod">
        <pc:chgData name="Anhelina Vaskovska" userId="46aded4007973d21" providerId="LiveId" clId="{D6280410-0128-42CE-B3B0-2D510C9D6E6C}" dt="2025-12-03T13:09:29.891" v="2589" actId="2696"/>
        <pc:sldMkLst>
          <pc:docMk/>
          <pc:sldMk cId="3622431590" sldId="265"/>
        </pc:sldMkLst>
        <pc:spChg chg="mod">
          <ac:chgData name="Anhelina Vaskovska" userId="46aded4007973d21" providerId="LiveId" clId="{D6280410-0128-42CE-B3B0-2D510C9D6E6C}" dt="2025-12-03T11:57:20.908" v="2099" actId="2711"/>
          <ac:spMkLst>
            <pc:docMk/>
            <pc:sldMk cId="3622431590" sldId="265"/>
            <ac:spMk id="2" creationId="{3E50A991-EDA1-BABD-04D2-B3031916FC1D}"/>
          </ac:spMkLst>
        </pc:spChg>
        <pc:spChg chg="del mod">
          <ac:chgData name="Anhelina Vaskovska" userId="46aded4007973d21" providerId="LiveId" clId="{D6280410-0128-42CE-B3B0-2D510C9D6E6C}" dt="2025-12-02T21:15:34.363" v="538" actId="478"/>
          <ac:spMkLst>
            <pc:docMk/>
            <pc:sldMk cId="3622431590" sldId="265"/>
            <ac:spMk id="3" creationId="{C1613357-A8F6-5AC5-D99E-5B96A59A3DA8}"/>
          </ac:spMkLst>
        </pc:spChg>
        <pc:spChg chg="del mod">
          <ac:chgData name="Anhelina Vaskovska" userId="46aded4007973d21" providerId="LiveId" clId="{D6280410-0128-42CE-B3B0-2D510C9D6E6C}" dt="2025-12-02T21:15:37.945" v="541" actId="478"/>
          <ac:spMkLst>
            <pc:docMk/>
            <pc:sldMk cId="3622431590" sldId="265"/>
            <ac:spMk id="4" creationId="{C2F76679-F783-68AF-3695-BF8E8A3CC06A}"/>
          </ac:spMkLst>
        </pc:spChg>
        <pc:spChg chg="add del mod">
          <ac:chgData name="Anhelina Vaskovska" userId="46aded4007973d21" providerId="LiveId" clId="{D6280410-0128-42CE-B3B0-2D510C9D6E6C}" dt="2025-12-03T12:17:09.192" v="2177" actId="12084"/>
          <ac:spMkLst>
            <pc:docMk/>
            <pc:sldMk cId="3622431590" sldId="265"/>
            <ac:spMk id="4" creationId="{DE947802-CF6A-0242-AAC4-C3427BA280D4}"/>
          </ac:spMkLst>
        </pc:spChg>
        <pc:spChg chg="add del">
          <ac:chgData name="Anhelina Vaskovska" userId="46aded4007973d21" providerId="LiveId" clId="{D6280410-0128-42CE-B3B0-2D510C9D6E6C}" dt="2025-12-02T21:14:44.700" v="533" actId="478"/>
          <ac:spMkLst>
            <pc:docMk/>
            <pc:sldMk cId="3622431590" sldId="265"/>
            <ac:spMk id="5" creationId="{B7268893-EF0B-09EC-9CA7-26074BCC1EFF}"/>
          </ac:spMkLst>
        </pc:spChg>
        <pc:spChg chg="add del mod">
          <ac:chgData name="Anhelina Vaskovska" userId="46aded4007973d21" providerId="LiveId" clId="{D6280410-0128-42CE-B3B0-2D510C9D6E6C}" dt="2025-12-02T21:15:36.595" v="540" actId="478"/>
          <ac:spMkLst>
            <pc:docMk/>
            <pc:sldMk cId="3622431590" sldId="265"/>
            <ac:spMk id="8" creationId="{9D0ED224-F1D4-38D8-2392-8D791D8029ED}"/>
          </ac:spMkLst>
        </pc:spChg>
        <pc:spChg chg="add del mod">
          <ac:chgData name="Anhelina Vaskovska" userId="46aded4007973d21" providerId="LiveId" clId="{D6280410-0128-42CE-B3B0-2D510C9D6E6C}" dt="2025-12-02T21:15:39.544" v="542" actId="478"/>
          <ac:spMkLst>
            <pc:docMk/>
            <pc:sldMk cId="3622431590" sldId="265"/>
            <ac:spMk id="10" creationId="{F17FD380-A8FD-9851-4480-116C385FC0D0}"/>
          </ac:spMkLst>
        </pc:spChg>
        <pc:spChg chg="add del mod">
          <ac:chgData name="Anhelina Vaskovska" userId="46aded4007973d21" providerId="LiveId" clId="{D6280410-0128-42CE-B3B0-2D510C9D6E6C}" dt="2025-12-02T21:31:21.856" v="674" actId="12084"/>
          <ac:spMkLst>
            <pc:docMk/>
            <pc:sldMk cId="3622431590" sldId="265"/>
            <ac:spMk id="11" creationId="{A0B29FB8-01AA-FA1B-BBFC-70D7DD2A92FC}"/>
          </ac:spMkLst>
        </pc:spChg>
        <pc:spChg chg="add del mod">
          <ac:chgData name="Anhelina Vaskovska" userId="46aded4007973d21" providerId="LiveId" clId="{D6280410-0128-42CE-B3B0-2D510C9D6E6C}" dt="2025-12-02T23:12:45.237" v="1075" actId="12084"/>
          <ac:spMkLst>
            <pc:docMk/>
            <pc:sldMk cId="3622431590" sldId="265"/>
            <ac:spMk id="13" creationId="{CD920716-8F39-03FD-64BA-211154955807}"/>
          </ac:spMkLst>
        </pc:spChg>
        <pc:graphicFrameChg chg="add mod modGraphic">
          <ac:chgData name="Anhelina Vaskovska" userId="46aded4007973d21" providerId="LiveId" clId="{D6280410-0128-42CE-B3B0-2D510C9D6E6C}" dt="2025-12-03T12:30:14.078" v="2356" actId="14100"/>
          <ac:graphicFrameMkLst>
            <pc:docMk/>
            <pc:sldMk cId="3622431590" sldId="265"/>
            <ac:graphicFrameMk id="5" creationId="{5CFDD7E1-95A8-6B30-816E-3E22AF0A107B}"/>
          </ac:graphicFrameMkLst>
        </pc:graphicFrameChg>
        <pc:graphicFrameChg chg="add del mod modGraphic">
          <ac:chgData name="Anhelina Vaskovska" userId="46aded4007973d21" providerId="LiveId" clId="{D6280410-0128-42CE-B3B0-2D510C9D6E6C}" dt="2025-12-02T21:21:22.385" v="621" actId="11529"/>
          <ac:graphicFrameMkLst>
            <pc:docMk/>
            <pc:sldMk cId="3622431590" sldId="265"/>
            <ac:graphicFrameMk id="6" creationId="{0FF0CD1D-AE8B-4042-83AD-AA4D8B792011}"/>
          </ac:graphicFrameMkLst>
        </pc:graphicFrameChg>
        <pc:graphicFrameChg chg="add del mod">
          <ac:chgData name="Anhelina Vaskovska" userId="46aded4007973d21" providerId="LiveId" clId="{D6280410-0128-42CE-B3B0-2D510C9D6E6C}" dt="2025-12-02T21:34:40.524" v="682" actId="11529"/>
          <ac:graphicFrameMkLst>
            <pc:docMk/>
            <pc:sldMk cId="3622431590" sldId="265"/>
            <ac:graphicFrameMk id="12" creationId="{91F51F0C-82D6-4AC0-8616-02B9E5BBC028}"/>
          </ac:graphicFrameMkLst>
        </pc:graphicFrameChg>
        <pc:graphicFrameChg chg="add del modGraphic">
          <ac:chgData name="Anhelina Vaskovska" userId="46aded4007973d21" providerId="LiveId" clId="{D6280410-0128-42CE-B3B0-2D510C9D6E6C}" dt="2025-12-02T23:12:15.481" v="1072" actId="478"/>
          <ac:graphicFrameMkLst>
            <pc:docMk/>
            <pc:sldMk cId="3622431590" sldId="265"/>
            <ac:graphicFrameMk id="17" creationId="{850AD001-E256-D0C4-D852-563E61A1344C}"/>
          </ac:graphicFrameMkLst>
        </pc:graphicFrameChg>
        <pc:graphicFrameChg chg="add del modGraphic">
          <ac:chgData name="Anhelina Vaskovska" userId="46aded4007973d21" providerId="LiveId" clId="{D6280410-0128-42CE-B3B0-2D510C9D6E6C}" dt="2025-12-02T23:12:39.117" v="1074" actId="478"/>
          <ac:graphicFrameMkLst>
            <pc:docMk/>
            <pc:sldMk cId="3622431590" sldId="265"/>
            <ac:graphicFrameMk id="18" creationId="{3AAF1096-CF00-AE8A-7414-2CBED5BFEE6A}"/>
          </ac:graphicFrameMkLst>
        </pc:graphicFrameChg>
        <pc:graphicFrameChg chg="add del mod modGraphic">
          <ac:chgData name="Anhelina Vaskovska" userId="46aded4007973d21" providerId="LiveId" clId="{D6280410-0128-42CE-B3B0-2D510C9D6E6C}" dt="2025-12-03T12:07:30.703" v="2134" actId="478"/>
          <ac:graphicFrameMkLst>
            <pc:docMk/>
            <pc:sldMk cId="3622431590" sldId="265"/>
            <ac:graphicFrameMk id="19" creationId="{9393FD09-7376-13B6-93BB-D1E9353780C1}"/>
          </ac:graphicFrameMkLst>
        </pc:graphicFrameChg>
        <pc:picChg chg="add mod modCrop">
          <ac:chgData name="Anhelina Vaskovska" userId="46aded4007973d21" providerId="LiveId" clId="{D6280410-0128-42CE-B3B0-2D510C9D6E6C}" dt="2025-12-02T22:50:14.040" v="1018" actId="1076"/>
          <ac:picMkLst>
            <pc:docMk/>
            <pc:sldMk cId="3622431590" sldId="265"/>
            <ac:picMk id="14" creationId="{19FE5F52-E99E-8267-BB36-CF381B6A2AF2}"/>
          </ac:picMkLst>
        </pc:picChg>
        <pc:picChg chg="add mod">
          <ac:chgData name="Anhelina Vaskovska" userId="46aded4007973d21" providerId="LiveId" clId="{D6280410-0128-42CE-B3B0-2D510C9D6E6C}" dt="2025-12-02T22:50:11.496" v="1017" actId="1076"/>
          <ac:picMkLst>
            <pc:docMk/>
            <pc:sldMk cId="3622431590" sldId="265"/>
            <ac:picMk id="15" creationId="{A9216A9F-E48E-5670-62BA-A042158CCA04}"/>
          </ac:picMkLst>
        </pc:picChg>
        <pc:picChg chg="add del mod modCrop">
          <ac:chgData name="Anhelina Vaskovska" userId="46aded4007973d21" providerId="LiveId" clId="{D6280410-0128-42CE-B3B0-2D510C9D6E6C}" dt="2025-12-02T22:21:49.275" v="760" actId="478"/>
          <ac:picMkLst>
            <pc:docMk/>
            <pc:sldMk cId="3622431590" sldId="265"/>
            <ac:picMk id="16" creationId="{B9645BD2-7127-EEEA-8D36-DA4D2143BC13}"/>
          </ac:picMkLst>
        </pc:picChg>
      </pc:sldChg>
      <pc:sldChg chg="addSp delSp modSp add mod">
        <pc:chgData name="Anhelina Vaskovska" userId="46aded4007973d21" providerId="LiveId" clId="{D6280410-0128-42CE-B3B0-2D510C9D6E6C}" dt="2025-12-03T15:21:40.645" v="3319" actId="14100"/>
        <pc:sldMkLst>
          <pc:docMk/>
          <pc:sldMk cId="2051566365" sldId="266"/>
        </pc:sldMkLst>
        <pc:spChg chg="mod">
          <ac:chgData name="Anhelina Vaskovska" userId="46aded4007973d21" providerId="LiveId" clId="{D6280410-0128-42CE-B3B0-2D510C9D6E6C}" dt="2025-12-03T14:57:16.342" v="3248" actId="403"/>
          <ac:spMkLst>
            <pc:docMk/>
            <pc:sldMk cId="2051566365" sldId="266"/>
            <ac:spMk id="2" creationId="{D3FDADE5-E285-B481-0C86-D0FE6717DE82}"/>
          </ac:spMkLst>
        </pc:spChg>
        <pc:spChg chg="add mod">
          <ac:chgData name="Anhelina Vaskovska" userId="46aded4007973d21" providerId="LiveId" clId="{D6280410-0128-42CE-B3B0-2D510C9D6E6C}" dt="2025-12-03T15:21:40.645" v="3319" actId="14100"/>
          <ac:spMkLst>
            <pc:docMk/>
            <pc:sldMk cId="2051566365" sldId="266"/>
            <ac:spMk id="3" creationId="{04F108DF-91DF-F476-5810-1BDB4ABD196B}"/>
          </ac:spMkLst>
        </pc:spChg>
        <pc:spChg chg="del mod">
          <ac:chgData name="Anhelina Vaskovska" userId="46aded4007973d21" providerId="LiveId" clId="{D6280410-0128-42CE-B3B0-2D510C9D6E6C}" dt="2025-12-03T12:45:29.683" v="2435" actId="478"/>
          <ac:spMkLst>
            <pc:docMk/>
            <pc:sldMk cId="2051566365" sldId="266"/>
            <ac:spMk id="4" creationId="{055BFB57-5EF4-BD04-F56D-0B3430B41536}"/>
          </ac:spMkLst>
        </pc:spChg>
        <pc:spChg chg="add mod">
          <ac:chgData name="Anhelina Vaskovska" userId="46aded4007973d21" providerId="LiveId" clId="{D6280410-0128-42CE-B3B0-2D510C9D6E6C}" dt="2025-12-03T14:49:49.203" v="3232" actId="790"/>
          <ac:spMkLst>
            <pc:docMk/>
            <pc:sldMk cId="2051566365" sldId="266"/>
            <ac:spMk id="9" creationId="{BDDC80E8-FF25-0C36-B33B-1100BDEAA408}"/>
          </ac:spMkLst>
        </pc:spChg>
        <pc:spChg chg="add mod">
          <ac:chgData name="Anhelina Vaskovska" userId="46aded4007973d21" providerId="LiveId" clId="{D6280410-0128-42CE-B3B0-2D510C9D6E6C}" dt="2025-12-03T14:49:49.203" v="3232" actId="790"/>
          <ac:spMkLst>
            <pc:docMk/>
            <pc:sldMk cId="2051566365" sldId="266"/>
            <ac:spMk id="10" creationId="{9999F827-106D-4C95-12A8-6ACF2D01540D}"/>
          </ac:spMkLst>
        </pc:spChg>
        <pc:picChg chg="mod modCrop">
          <ac:chgData name="Anhelina Vaskovska" userId="46aded4007973d21" providerId="LiveId" clId="{D6280410-0128-42CE-B3B0-2D510C9D6E6C}" dt="2025-12-03T15:06:16.434" v="3261" actId="1076"/>
          <ac:picMkLst>
            <pc:docMk/>
            <pc:sldMk cId="2051566365" sldId="266"/>
            <ac:picMk id="14" creationId="{E8999E14-651E-F319-B9FB-5627D20440C4}"/>
          </ac:picMkLst>
        </pc:picChg>
        <pc:picChg chg="mod">
          <ac:chgData name="Anhelina Vaskovska" userId="46aded4007973d21" providerId="LiveId" clId="{D6280410-0128-42CE-B3B0-2D510C9D6E6C}" dt="2025-12-03T13:14:02.636" v="2606" actId="1076"/>
          <ac:picMkLst>
            <pc:docMk/>
            <pc:sldMk cId="2051566365" sldId="266"/>
            <ac:picMk id="15" creationId="{A5A06E98-8F95-29E8-F8D5-0F572FC4974D}"/>
          </ac:picMkLst>
        </pc:picChg>
        <pc:cxnChg chg="add mod">
          <ac:chgData name="Anhelina Vaskovska" userId="46aded4007973d21" providerId="LiveId" clId="{D6280410-0128-42CE-B3B0-2D510C9D6E6C}" dt="2025-12-03T14:14:52.875" v="3098" actId="1076"/>
          <ac:cxnSpMkLst>
            <pc:docMk/>
            <pc:sldMk cId="2051566365" sldId="266"/>
            <ac:cxnSpMk id="5" creationId="{A9DD9EAC-6C7A-B6D7-95DE-199F2BF621BB}"/>
          </ac:cxnSpMkLst>
        </pc:cxnChg>
        <pc:cxnChg chg="add mod">
          <ac:chgData name="Anhelina Vaskovska" userId="46aded4007973d21" providerId="LiveId" clId="{D6280410-0128-42CE-B3B0-2D510C9D6E6C}" dt="2025-12-03T14:52:29.335" v="3233" actId="1076"/>
          <ac:cxnSpMkLst>
            <pc:docMk/>
            <pc:sldMk cId="2051566365" sldId="266"/>
            <ac:cxnSpMk id="6" creationId="{C8AF573A-31EA-8EE7-69C1-3FC8784FDD1F}"/>
          </ac:cxnSpMkLst>
        </pc:cxnChg>
        <pc:cxnChg chg="add mod">
          <ac:chgData name="Anhelina Vaskovska" userId="46aded4007973d21" providerId="LiveId" clId="{D6280410-0128-42CE-B3B0-2D510C9D6E6C}" dt="2025-12-03T14:57:50.666" v="3251" actId="14100"/>
          <ac:cxnSpMkLst>
            <pc:docMk/>
            <pc:sldMk cId="2051566365" sldId="266"/>
            <ac:cxnSpMk id="7" creationId="{DA722DF8-0D4D-AB66-AFAE-EFB123E25F98}"/>
          </ac:cxnSpMkLst>
        </pc:cxnChg>
      </pc:sldChg>
      <pc:sldChg chg="modSp add mod modNotesTx">
        <pc:chgData name="Anhelina Vaskovska" userId="46aded4007973d21" providerId="LiveId" clId="{D6280410-0128-42CE-B3B0-2D510C9D6E6C}" dt="2025-12-03T15:19:18.809" v="3314" actId="20577"/>
        <pc:sldMkLst>
          <pc:docMk/>
          <pc:sldMk cId="3545557046" sldId="267"/>
        </pc:sldMkLst>
        <pc:spChg chg="mod">
          <ac:chgData name="Anhelina Vaskovska" userId="46aded4007973d21" providerId="LiveId" clId="{D6280410-0128-42CE-B3B0-2D510C9D6E6C}" dt="2025-12-03T14:49:49.203" v="3232" actId="790"/>
          <ac:spMkLst>
            <pc:docMk/>
            <pc:sldMk cId="3545557046" sldId="267"/>
            <ac:spMk id="2" creationId="{BC747E2E-8BC9-CF19-1EEB-BF77194C80C5}"/>
          </ac:spMkLst>
        </pc:spChg>
        <pc:spChg chg="mod">
          <ac:chgData name="Anhelina Vaskovska" userId="46aded4007973d21" providerId="LiveId" clId="{D6280410-0128-42CE-B3B0-2D510C9D6E6C}" dt="2025-12-03T14:49:49.203" v="3232" actId="790"/>
          <ac:spMkLst>
            <pc:docMk/>
            <pc:sldMk cId="3545557046" sldId="267"/>
            <ac:spMk id="4" creationId="{6ACD12CC-F25C-0518-0CBE-31AA708F4F10}"/>
          </ac:spMkLst>
        </pc:spChg>
        <pc:spChg chg="mod">
          <ac:chgData name="Anhelina Vaskovska" userId="46aded4007973d21" providerId="LiveId" clId="{D6280410-0128-42CE-B3B0-2D510C9D6E6C}" dt="2025-12-03T15:08:59.611" v="3267" actId="14100"/>
          <ac:spMkLst>
            <pc:docMk/>
            <pc:sldMk cId="3545557046" sldId="267"/>
            <ac:spMk id="6" creationId="{BB6D2519-1E24-8376-EC92-879096938BD8}"/>
          </ac:spMkLst>
        </pc:spChg>
        <pc:spChg chg="mod">
          <ac:chgData name="Anhelina Vaskovska" userId="46aded4007973d21" providerId="LiveId" clId="{D6280410-0128-42CE-B3B0-2D510C9D6E6C}" dt="2025-12-03T14:49:49.203" v="3232" actId="790"/>
          <ac:spMkLst>
            <pc:docMk/>
            <pc:sldMk cId="3545557046" sldId="267"/>
            <ac:spMk id="7" creationId="{C3B6D4D1-608E-2C71-8ED6-800F143616F0}"/>
          </ac:spMkLst>
        </pc:spChg>
        <pc:spChg chg="mod">
          <ac:chgData name="Anhelina Vaskovska" userId="46aded4007973d21" providerId="LiveId" clId="{D6280410-0128-42CE-B3B0-2D510C9D6E6C}" dt="2025-12-03T14:49:49.203" v="3232" actId="790"/>
          <ac:spMkLst>
            <pc:docMk/>
            <pc:sldMk cId="3545557046" sldId="267"/>
            <ac:spMk id="8" creationId="{C486B5ED-CE1F-6890-36EC-24C97248FC78}"/>
          </ac:spMkLst>
        </pc:spChg>
        <pc:spChg chg="mod">
          <ac:chgData name="Anhelina Vaskovska" userId="46aded4007973d21" providerId="LiveId" clId="{D6280410-0128-42CE-B3B0-2D510C9D6E6C}" dt="2025-12-03T14:49:49.203" v="3232" actId="790"/>
          <ac:spMkLst>
            <pc:docMk/>
            <pc:sldMk cId="3545557046" sldId="267"/>
            <ac:spMk id="19" creationId="{980A2990-599D-4449-D070-C5F57281867A}"/>
          </ac:spMkLst>
        </pc:spChg>
        <pc:spChg chg="mod">
          <ac:chgData name="Anhelina Vaskovska" userId="46aded4007973d21" providerId="LiveId" clId="{D6280410-0128-42CE-B3B0-2D510C9D6E6C}" dt="2025-12-03T14:49:49.203" v="3232" actId="790"/>
          <ac:spMkLst>
            <pc:docMk/>
            <pc:sldMk cId="3545557046" sldId="267"/>
            <ac:spMk id="21" creationId="{38068C30-9035-B07C-3224-4A282EE79837}"/>
          </ac:spMkLst>
        </pc:spChg>
        <pc:spChg chg="mod">
          <ac:chgData name="Anhelina Vaskovska" userId="46aded4007973d21" providerId="LiveId" clId="{D6280410-0128-42CE-B3B0-2D510C9D6E6C}" dt="2025-12-03T14:49:49.203" v="3232" actId="790"/>
          <ac:spMkLst>
            <pc:docMk/>
            <pc:sldMk cId="3545557046" sldId="267"/>
            <ac:spMk id="22" creationId="{02F4F9AF-2D70-C46D-C1A2-40F5138C2277}"/>
          </ac:spMkLst>
        </pc:spChg>
        <pc:graphicFrameChg chg="mod modGraphic">
          <ac:chgData name="Anhelina Vaskovska" userId="46aded4007973d21" providerId="LiveId" clId="{D6280410-0128-42CE-B3B0-2D510C9D6E6C}" dt="2025-12-03T14:49:49.203" v="3232" actId="790"/>
          <ac:graphicFrameMkLst>
            <pc:docMk/>
            <pc:sldMk cId="3545557046" sldId="267"/>
            <ac:graphicFrameMk id="5" creationId="{C47A0948-B57C-CFA5-6790-5F46C0271BEE}"/>
          </ac:graphicFrameMkLst>
        </pc:graphicFrameChg>
        <pc:cxnChg chg="mod">
          <ac:chgData name="Anhelina Vaskovska" userId="46aded4007973d21" providerId="LiveId" clId="{D6280410-0128-42CE-B3B0-2D510C9D6E6C}" dt="2025-12-03T13:00:45.525" v="2539" actId="14100"/>
          <ac:cxnSpMkLst>
            <pc:docMk/>
            <pc:sldMk cId="3545557046" sldId="267"/>
            <ac:cxnSpMk id="11" creationId="{A9265734-7FD7-503F-6643-714F4496E3F5}"/>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5C760E-FC32-4F4A-A91B-002E0D563BD9}"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uk-UA"/>
        </a:p>
      </dgm:t>
    </dgm:pt>
    <dgm:pt modelId="{8A300DDB-A272-45A4-ABA1-98797D51631E}">
      <dgm:prSet custT="1"/>
      <dgm:spPr>
        <a:solidFill>
          <a:schemeClr val="accent1">
            <a:lumMod val="75000"/>
          </a:schemeClr>
        </a:solidFill>
      </dgm:spPr>
      <dgm:t>
        <a:bodyPr/>
        <a:lstStyle/>
        <a:p>
          <a:r>
            <a:rPr lang="en-GB" sz="1600" noProof="0" dirty="0">
              <a:latin typeface="Montserrat" pitchFamily="2" charset="0"/>
            </a:rPr>
            <a:t>Risk of “brain drain” and demographic decline</a:t>
          </a:r>
        </a:p>
      </dgm:t>
    </dgm:pt>
    <dgm:pt modelId="{9F16EEBA-FAED-4E94-B551-AD67C7EE7DB5}" type="parTrans" cxnId="{37FD4CC0-C765-4604-8D09-E04A31B7ECDC}">
      <dgm:prSet/>
      <dgm:spPr/>
      <dgm:t>
        <a:bodyPr/>
        <a:lstStyle/>
        <a:p>
          <a:endParaRPr lang="uk-UA"/>
        </a:p>
      </dgm:t>
    </dgm:pt>
    <dgm:pt modelId="{0ABC9B60-BF0E-4C37-96D1-A66BC71CABF1}" type="sibTrans" cxnId="{37FD4CC0-C765-4604-8D09-E04A31B7ECDC}">
      <dgm:prSet/>
      <dgm:spPr/>
      <dgm:t>
        <a:bodyPr/>
        <a:lstStyle/>
        <a:p>
          <a:endParaRPr lang="uk-UA"/>
        </a:p>
      </dgm:t>
    </dgm:pt>
    <dgm:pt modelId="{1E44ABD0-F240-4A2A-BE55-6106F0E044E9}" type="pres">
      <dgm:prSet presAssocID="{F15C760E-FC32-4F4A-A91B-002E0D563BD9}" presName="linearFlow" presStyleCnt="0">
        <dgm:presLayoutVars>
          <dgm:resizeHandles val="exact"/>
        </dgm:presLayoutVars>
      </dgm:prSet>
      <dgm:spPr/>
    </dgm:pt>
    <dgm:pt modelId="{195932F0-F208-48E2-B1B3-AFB84996320C}" type="pres">
      <dgm:prSet presAssocID="{8A300DDB-A272-45A4-ABA1-98797D51631E}" presName="node" presStyleLbl="node1" presStyleIdx="0" presStyleCnt="1" custScaleX="100104" custLinFactNeighborX="-11413" custLinFactNeighborY="-524">
        <dgm:presLayoutVars>
          <dgm:bulletEnabled val="1"/>
        </dgm:presLayoutVars>
      </dgm:prSet>
      <dgm:spPr/>
    </dgm:pt>
  </dgm:ptLst>
  <dgm:cxnLst>
    <dgm:cxn modelId="{52FB9414-7DF9-43F1-B799-1D9FF6C6565D}" type="presOf" srcId="{8A300DDB-A272-45A4-ABA1-98797D51631E}" destId="{195932F0-F208-48E2-B1B3-AFB84996320C}" srcOrd="0" destOrd="0" presId="urn:microsoft.com/office/officeart/2005/8/layout/process2"/>
    <dgm:cxn modelId="{37FD4CC0-C765-4604-8D09-E04A31B7ECDC}" srcId="{F15C760E-FC32-4F4A-A91B-002E0D563BD9}" destId="{8A300DDB-A272-45A4-ABA1-98797D51631E}" srcOrd="0" destOrd="0" parTransId="{9F16EEBA-FAED-4E94-B551-AD67C7EE7DB5}" sibTransId="{0ABC9B60-BF0E-4C37-96D1-A66BC71CABF1}"/>
    <dgm:cxn modelId="{1B73C8F7-4C02-4A34-A5D3-E5B2A9B810BF}" type="presOf" srcId="{F15C760E-FC32-4F4A-A91B-002E0D563BD9}" destId="{1E44ABD0-F240-4A2A-BE55-6106F0E044E9}" srcOrd="0" destOrd="0" presId="urn:microsoft.com/office/officeart/2005/8/layout/process2"/>
    <dgm:cxn modelId="{09E63250-62F5-4A06-86D0-9B26676FE10C}" type="presParOf" srcId="{1E44ABD0-F240-4A2A-BE55-6106F0E044E9}" destId="{195932F0-F208-48E2-B1B3-AFB84996320C}" srcOrd="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932F0-F208-48E2-B1B3-AFB84996320C}">
      <dsp:nvSpPr>
        <dsp:cNvPr id="0" name=""/>
        <dsp:cNvSpPr/>
      </dsp:nvSpPr>
      <dsp:spPr>
        <a:xfrm>
          <a:off x="119816" y="0"/>
          <a:ext cx="2190039" cy="1054344"/>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latin typeface="Montserrat" pitchFamily="2" charset="0"/>
            </a:rPr>
            <a:t>Risk of “brain drain” and demographic decline</a:t>
          </a:r>
        </a:p>
      </dsp:txBody>
      <dsp:txXfrm>
        <a:off x="150697" y="30881"/>
        <a:ext cx="2128277" cy="9925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EC852-A55C-4EE0-8784-86F24456D3CC}" type="datetimeFigureOut">
              <a:rPr lang="uk-UA" smtClean="0"/>
              <a:t>03.12.2025</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6C4D6-2B03-49AE-911D-522171C0C4AA}" type="slidenum">
              <a:rPr lang="uk-UA" smtClean="0"/>
              <a:t>‹#›</a:t>
            </a:fld>
            <a:endParaRPr lang="uk-UA"/>
          </a:p>
        </p:txBody>
      </p:sp>
    </p:spTree>
    <p:extLst>
      <p:ext uri="{BB962C8B-B14F-4D97-AF65-F5344CB8AC3E}">
        <p14:creationId xmlns:p14="http://schemas.microsoft.com/office/powerpoint/2010/main" val="728823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countries are seeing increasing numbers of students pursuing higher education abroad. This trend brings opportunities but also risks, especially given </a:t>
            </a:r>
            <a:r>
              <a:rPr lang="en-US" dirty="0" err="1"/>
              <a:t>labour</a:t>
            </a:r>
            <a:r>
              <a:rPr lang="en-US" dirty="0"/>
              <a:t> shortages, ageing populations and long-term instability. I will present key findings from a policy brief exploring how Ukraine and Moldova can retain young talent and maintain meaningful connections with students who study abroad. The focus is on understanding what drives educational choices, what motivates young people to return, and how both states can turn potential brain drain into brain gain. The analysis is based on a survey of 234 young people who studied at home or abroad. The survey was enriched with interviews, allowing us to capture more personal experiences and motivations behind their choices.</a:t>
            </a:r>
            <a:endParaRPr lang="uk-UA" dirty="0"/>
          </a:p>
        </p:txBody>
      </p:sp>
      <p:sp>
        <p:nvSpPr>
          <p:cNvPr id="4" name="Slide Number Placeholder 3"/>
          <p:cNvSpPr>
            <a:spLocks noGrp="1"/>
          </p:cNvSpPr>
          <p:nvPr>
            <p:ph type="sldNum" sz="quarter" idx="5"/>
          </p:nvPr>
        </p:nvSpPr>
        <p:spPr/>
        <p:txBody>
          <a:bodyPr/>
          <a:lstStyle/>
          <a:p>
            <a:fld id="{32A6C4D6-2B03-49AE-911D-522171C0C4AA}" type="slidenum">
              <a:rPr lang="uk-UA" smtClean="0"/>
              <a:t>2</a:t>
            </a:fld>
            <a:endParaRPr lang="uk-UA"/>
          </a:p>
        </p:txBody>
      </p:sp>
    </p:spTree>
    <p:extLst>
      <p:ext uri="{BB962C8B-B14F-4D97-AF65-F5344CB8AC3E}">
        <p14:creationId xmlns:p14="http://schemas.microsoft.com/office/powerpoint/2010/main" val="3877976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Ukrainian students study in extremely challenging conditions. Despite heavy destruction, universities continue operating and even deepen cooperation with European partners. For many young people, the war shapes not only their education but also their worldview and sense of responsibility.</a:t>
            </a:r>
            <a:br>
              <a:rPr lang="en-US" dirty="0"/>
            </a:br>
            <a:r>
              <a:rPr lang="en-US" dirty="0"/>
              <a:t>Foreign support is essential. European partners help universities </a:t>
            </a:r>
            <a:r>
              <a:rPr lang="en-US" dirty="0" err="1"/>
              <a:t>modernise</a:t>
            </a:r>
            <a:r>
              <a:rPr lang="en-US" dirty="0"/>
              <a:t>, connect internationally, and align with European standards.</a:t>
            </a:r>
            <a:endParaRPr lang="uk-UA" dirty="0"/>
          </a:p>
        </p:txBody>
      </p:sp>
      <p:sp>
        <p:nvSpPr>
          <p:cNvPr id="4" name="Slide Number Placeholder 3"/>
          <p:cNvSpPr>
            <a:spLocks noGrp="1"/>
          </p:cNvSpPr>
          <p:nvPr>
            <p:ph type="sldNum" sz="quarter" idx="5"/>
          </p:nvPr>
        </p:nvSpPr>
        <p:spPr/>
        <p:txBody>
          <a:bodyPr/>
          <a:lstStyle/>
          <a:p>
            <a:fld id="{32A6C4D6-2B03-49AE-911D-522171C0C4AA}" type="slidenum">
              <a:rPr lang="uk-UA" smtClean="0"/>
              <a:t>3</a:t>
            </a:fld>
            <a:endParaRPr lang="uk-UA"/>
          </a:p>
        </p:txBody>
      </p:sp>
    </p:spTree>
    <p:extLst>
      <p:ext uri="{BB962C8B-B14F-4D97-AF65-F5344CB8AC3E}">
        <p14:creationId xmlns:p14="http://schemas.microsoft.com/office/powerpoint/2010/main" val="827604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both countries, the main factor shaping decisions is opportunity. Safety matters, especially for Ukrainians, but long-term development and prospects carry more weight. </a:t>
            </a:r>
            <a:br>
              <a:rPr lang="en-US" dirty="0"/>
            </a:br>
            <a:r>
              <a:rPr lang="en-US" dirty="0"/>
              <a:t>In Moldova, structural economic challenges are the primary drivers of student migration. Many leave simply because they do not see viable, well-paid opportunities at home.</a:t>
            </a:r>
          </a:p>
          <a:p>
            <a:r>
              <a:rPr lang="en-US" dirty="0"/>
              <a:t>Students with experience abroad emphasize the need for </a:t>
            </a:r>
            <a:r>
              <a:rPr lang="en-US" dirty="0" err="1"/>
              <a:t>programmes</a:t>
            </a:r>
            <a:r>
              <a:rPr lang="en-US" dirty="0"/>
              <a:t> that are more practical and aligned with the </a:t>
            </a:r>
            <a:r>
              <a:rPr lang="en-US" dirty="0" err="1"/>
              <a:t>labour</a:t>
            </a:r>
            <a:r>
              <a:rPr lang="en-US" dirty="0"/>
              <a:t> market. This includes stronger career services, better internships, and collaboration with private companies.</a:t>
            </a:r>
            <a:endParaRPr lang="uk-UA" dirty="0"/>
          </a:p>
        </p:txBody>
      </p:sp>
      <p:sp>
        <p:nvSpPr>
          <p:cNvPr id="4" name="Slide Number Placeholder 3"/>
          <p:cNvSpPr>
            <a:spLocks noGrp="1"/>
          </p:cNvSpPr>
          <p:nvPr>
            <p:ph type="sldNum" sz="quarter" idx="5"/>
          </p:nvPr>
        </p:nvSpPr>
        <p:spPr/>
        <p:txBody>
          <a:bodyPr/>
          <a:lstStyle/>
          <a:p>
            <a:fld id="{32A6C4D6-2B03-49AE-911D-522171C0C4AA}" type="slidenum">
              <a:rPr lang="uk-UA" smtClean="0"/>
              <a:t>4</a:t>
            </a:fld>
            <a:endParaRPr lang="uk-UA"/>
          </a:p>
        </p:txBody>
      </p:sp>
    </p:spTree>
    <p:extLst>
      <p:ext uri="{BB962C8B-B14F-4D97-AF65-F5344CB8AC3E}">
        <p14:creationId xmlns:p14="http://schemas.microsoft.com/office/powerpoint/2010/main" val="4243396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Ukrainian and Moldovan students are open to returning if wages rise and if institutions become more stable. Many Ukrainians say they would return if stability improves and if the </a:t>
            </a:r>
            <a:r>
              <a:rPr lang="en-US" dirty="0" err="1"/>
              <a:t>labour</a:t>
            </a:r>
            <a:r>
              <a:rPr lang="en-US" dirty="0"/>
              <a:t> market becomes more dynamic. Some return because of strong personal attachment and a desire to contribute.</a:t>
            </a:r>
            <a:br>
              <a:rPr lang="en-US" dirty="0"/>
            </a:br>
            <a:r>
              <a:rPr lang="en-US" dirty="0"/>
              <a:t>Both countries must simultaneously strengthen the quality of education at home and maintain close ties with experts and graduates abroad</a:t>
            </a:r>
            <a:endParaRPr lang="uk-UA" dirty="0"/>
          </a:p>
        </p:txBody>
      </p:sp>
      <p:sp>
        <p:nvSpPr>
          <p:cNvPr id="4" name="Slide Number Placeholder 3"/>
          <p:cNvSpPr>
            <a:spLocks noGrp="1"/>
          </p:cNvSpPr>
          <p:nvPr>
            <p:ph type="sldNum" sz="quarter" idx="5"/>
          </p:nvPr>
        </p:nvSpPr>
        <p:spPr/>
        <p:txBody>
          <a:bodyPr/>
          <a:lstStyle/>
          <a:p>
            <a:fld id="{32A6C4D6-2B03-49AE-911D-522171C0C4AA}" type="slidenum">
              <a:rPr lang="uk-UA" smtClean="0"/>
              <a:t>5</a:t>
            </a:fld>
            <a:endParaRPr lang="uk-UA"/>
          </a:p>
        </p:txBody>
      </p:sp>
    </p:spTree>
    <p:extLst>
      <p:ext uri="{BB962C8B-B14F-4D97-AF65-F5344CB8AC3E}">
        <p14:creationId xmlns:p14="http://schemas.microsoft.com/office/powerpoint/2010/main" val="284222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 membership is seen as a turning point that could dramatically expand opportunities and increase confidence in the country’s future.</a:t>
            </a:r>
            <a:endParaRPr lang="uk-UA" dirty="0"/>
          </a:p>
        </p:txBody>
      </p:sp>
      <p:sp>
        <p:nvSpPr>
          <p:cNvPr id="4" name="Slide Number Placeholder 3"/>
          <p:cNvSpPr>
            <a:spLocks noGrp="1"/>
          </p:cNvSpPr>
          <p:nvPr>
            <p:ph type="sldNum" sz="quarter" idx="5"/>
          </p:nvPr>
        </p:nvSpPr>
        <p:spPr/>
        <p:txBody>
          <a:bodyPr/>
          <a:lstStyle/>
          <a:p>
            <a:fld id="{32A6C4D6-2B03-49AE-911D-522171C0C4AA}" type="slidenum">
              <a:rPr lang="uk-UA" smtClean="0"/>
              <a:t>6</a:t>
            </a:fld>
            <a:endParaRPr lang="uk-UA"/>
          </a:p>
        </p:txBody>
      </p:sp>
    </p:spTree>
    <p:extLst>
      <p:ext uri="{BB962C8B-B14F-4D97-AF65-F5344CB8AC3E}">
        <p14:creationId xmlns:p14="http://schemas.microsoft.com/office/powerpoint/2010/main" val="147343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0C48C-62A6-A475-1F24-1C6CE3B872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uk-UA"/>
          </a:p>
        </p:txBody>
      </p:sp>
      <p:sp>
        <p:nvSpPr>
          <p:cNvPr id="3" name="Subtitle 2">
            <a:extLst>
              <a:ext uri="{FF2B5EF4-FFF2-40B4-BE49-F238E27FC236}">
                <a16:creationId xmlns:a16="http://schemas.microsoft.com/office/drawing/2014/main" id="{97D5ACD2-7DA9-BDE5-CE94-A14E1CB472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uk-UA"/>
          </a:p>
        </p:txBody>
      </p:sp>
      <p:sp>
        <p:nvSpPr>
          <p:cNvPr id="4" name="Date Placeholder 3">
            <a:extLst>
              <a:ext uri="{FF2B5EF4-FFF2-40B4-BE49-F238E27FC236}">
                <a16:creationId xmlns:a16="http://schemas.microsoft.com/office/drawing/2014/main" id="{F25016BD-9796-1519-8962-099820C8548B}"/>
              </a:ext>
            </a:extLst>
          </p:cNvPr>
          <p:cNvSpPr>
            <a:spLocks noGrp="1"/>
          </p:cNvSpPr>
          <p:nvPr>
            <p:ph type="dt" sz="half" idx="10"/>
          </p:nvPr>
        </p:nvSpPr>
        <p:spPr/>
        <p:txBody>
          <a:bodyPr/>
          <a:lstStyle/>
          <a:p>
            <a:fld id="{681BC1E7-7E2D-4797-90A5-33C3117EAA8C}" type="datetimeFigureOut">
              <a:rPr lang="uk-UA" smtClean="0"/>
              <a:t>03.12.2025</a:t>
            </a:fld>
            <a:endParaRPr lang="uk-UA"/>
          </a:p>
        </p:txBody>
      </p:sp>
      <p:sp>
        <p:nvSpPr>
          <p:cNvPr id="5" name="Footer Placeholder 4">
            <a:extLst>
              <a:ext uri="{FF2B5EF4-FFF2-40B4-BE49-F238E27FC236}">
                <a16:creationId xmlns:a16="http://schemas.microsoft.com/office/drawing/2014/main" id="{EF4F804C-3288-400F-8F61-E06D7FBB8422}"/>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id="{A135FC7D-AE05-C81B-0983-B48852717F86}"/>
              </a:ext>
            </a:extLst>
          </p:cNvPr>
          <p:cNvSpPr>
            <a:spLocks noGrp="1"/>
          </p:cNvSpPr>
          <p:nvPr>
            <p:ph type="sldNum" sz="quarter" idx="12"/>
          </p:nvPr>
        </p:nvSpPr>
        <p:spPr/>
        <p:txBody>
          <a:bodyPr/>
          <a:lstStyle/>
          <a:p>
            <a:fld id="{B3C437C9-4C35-4575-A0E1-8AE438BB2D93}" type="slidenum">
              <a:rPr lang="uk-UA" smtClean="0"/>
              <a:t>‹#›</a:t>
            </a:fld>
            <a:endParaRPr lang="uk-UA"/>
          </a:p>
        </p:txBody>
      </p:sp>
    </p:spTree>
    <p:extLst>
      <p:ext uri="{BB962C8B-B14F-4D97-AF65-F5344CB8AC3E}">
        <p14:creationId xmlns:p14="http://schemas.microsoft.com/office/powerpoint/2010/main" val="275630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95EB1-7AF0-3A43-CB7A-BE28CE0B5238}"/>
              </a:ext>
            </a:extLst>
          </p:cNvPr>
          <p:cNvSpPr>
            <a:spLocks noGrp="1"/>
          </p:cNvSpPr>
          <p:nvPr>
            <p:ph type="title"/>
          </p:nvPr>
        </p:nvSpPr>
        <p:spPr/>
        <p:txBody>
          <a:bodyPr/>
          <a:lstStyle/>
          <a:p>
            <a:r>
              <a:rPr lang="en-US"/>
              <a:t>Click to edit Master title style</a:t>
            </a:r>
            <a:endParaRPr lang="uk-UA"/>
          </a:p>
        </p:txBody>
      </p:sp>
      <p:sp>
        <p:nvSpPr>
          <p:cNvPr id="3" name="Vertical Text Placeholder 2">
            <a:extLst>
              <a:ext uri="{FF2B5EF4-FFF2-40B4-BE49-F238E27FC236}">
                <a16:creationId xmlns:a16="http://schemas.microsoft.com/office/drawing/2014/main" id="{75F0F110-90B6-59FE-8B00-31713DBEC3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a:extLst>
              <a:ext uri="{FF2B5EF4-FFF2-40B4-BE49-F238E27FC236}">
                <a16:creationId xmlns:a16="http://schemas.microsoft.com/office/drawing/2014/main" id="{0145FA32-F241-AEC7-76B3-E2F880F9C946}"/>
              </a:ext>
            </a:extLst>
          </p:cNvPr>
          <p:cNvSpPr>
            <a:spLocks noGrp="1"/>
          </p:cNvSpPr>
          <p:nvPr>
            <p:ph type="dt" sz="half" idx="10"/>
          </p:nvPr>
        </p:nvSpPr>
        <p:spPr/>
        <p:txBody>
          <a:bodyPr/>
          <a:lstStyle/>
          <a:p>
            <a:fld id="{681BC1E7-7E2D-4797-90A5-33C3117EAA8C}" type="datetimeFigureOut">
              <a:rPr lang="uk-UA" smtClean="0"/>
              <a:t>03.12.2025</a:t>
            </a:fld>
            <a:endParaRPr lang="uk-UA"/>
          </a:p>
        </p:txBody>
      </p:sp>
      <p:sp>
        <p:nvSpPr>
          <p:cNvPr id="5" name="Footer Placeholder 4">
            <a:extLst>
              <a:ext uri="{FF2B5EF4-FFF2-40B4-BE49-F238E27FC236}">
                <a16:creationId xmlns:a16="http://schemas.microsoft.com/office/drawing/2014/main" id="{2A321F9F-C780-E995-20BB-5A93E99BC5D2}"/>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id="{E11D3126-B80B-75AB-09F1-649780F91BCA}"/>
              </a:ext>
            </a:extLst>
          </p:cNvPr>
          <p:cNvSpPr>
            <a:spLocks noGrp="1"/>
          </p:cNvSpPr>
          <p:nvPr>
            <p:ph type="sldNum" sz="quarter" idx="12"/>
          </p:nvPr>
        </p:nvSpPr>
        <p:spPr/>
        <p:txBody>
          <a:bodyPr/>
          <a:lstStyle/>
          <a:p>
            <a:fld id="{B3C437C9-4C35-4575-A0E1-8AE438BB2D93}" type="slidenum">
              <a:rPr lang="uk-UA" smtClean="0"/>
              <a:t>‹#›</a:t>
            </a:fld>
            <a:endParaRPr lang="uk-UA"/>
          </a:p>
        </p:txBody>
      </p:sp>
    </p:spTree>
    <p:extLst>
      <p:ext uri="{BB962C8B-B14F-4D97-AF65-F5344CB8AC3E}">
        <p14:creationId xmlns:p14="http://schemas.microsoft.com/office/powerpoint/2010/main" val="272562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F6669E-1E07-1032-B0F5-A45A36E2DF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uk-UA"/>
          </a:p>
        </p:txBody>
      </p:sp>
      <p:sp>
        <p:nvSpPr>
          <p:cNvPr id="3" name="Vertical Text Placeholder 2">
            <a:extLst>
              <a:ext uri="{FF2B5EF4-FFF2-40B4-BE49-F238E27FC236}">
                <a16:creationId xmlns:a16="http://schemas.microsoft.com/office/drawing/2014/main" id="{AF9E6459-A88A-EA86-4598-23578CD621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a:extLst>
              <a:ext uri="{FF2B5EF4-FFF2-40B4-BE49-F238E27FC236}">
                <a16:creationId xmlns:a16="http://schemas.microsoft.com/office/drawing/2014/main" id="{21A07597-D065-CEF3-B0A1-63C7439BAFB3}"/>
              </a:ext>
            </a:extLst>
          </p:cNvPr>
          <p:cNvSpPr>
            <a:spLocks noGrp="1"/>
          </p:cNvSpPr>
          <p:nvPr>
            <p:ph type="dt" sz="half" idx="10"/>
          </p:nvPr>
        </p:nvSpPr>
        <p:spPr/>
        <p:txBody>
          <a:bodyPr/>
          <a:lstStyle/>
          <a:p>
            <a:fld id="{681BC1E7-7E2D-4797-90A5-33C3117EAA8C}" type="datetimeFigureOut">
              <a:rPr lang="uk-UA" smtClean="0"/>
              <a:t>03.12.2025</a:t>
            </a:fld>
            <a:endParaRPr lang="uk-UA"/>
          </a:p>
        </p:txBody>
      </p:sp>
      <p:sp>
        <p:nvSpPr>
          <p:cNvPr id="5" name="Footer Placeholder 4">
            <a:extLst>
              <a:ext uri="{FF2B5EF4-FFF2-40B4-BE49-F238E27FC236}">
                <a16:creationId xmlns:a16="http://schemas.microsoft.com/office/drawing/2014/main" id="{40D974EA-CB84-5AD2-3B91-484257E5FFD5}"/>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id="{32D358FB-2CE9-FC4A-0CF4-F1929557EA95}"/>
              </a:ext>
            </a:extLst>
          </p:cNvPr>
          <p:cNvSpPr>
            <a:spLocks noGrp="1"/>
          </p:cNvSpPr>
          <p:nvPr>
            <p:ph type="sldNum" sz="quarter" idx="12"/>
          </p:nvPr>
        </p:nvSpPr>
        <p:spPr/>
        <p:txBody>
          <a:bodyPr/>
          <a:lstStyle/>
          <a:p>
            <a:fld id="{B3C437C9-4C35-4575-A0E1-8AE438BB2D93}" type="slidenum">
              <a:rPr lang="uk-UA" smtClean="0"/>
              <a:t>‹#›</a:t>
            </a:fld>
            <a:endParaRPr lang="uk-UA"/>
          </a:p>
        </p:txBody>
      </p:sp>
    </p:spTree>
    <p:extLst>
      <p:ext uri="{BB962C8B-B14F-4D97-AF65-F5344CB8AC3E}">
        <p14:creationId xmlns:p14="http://schemas.microsoft.com/office/powerpoint/2010/main" val="175477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CD9C2-C3D0-1B3C-9269-E24E8DE0B62E}"/>
              </a:ext>
            </a:extLst>
          </p:cNvPr>
          <p:cNvSpPr>
            <a:spLocks noGrp="1"/>
          </p:cNvSpPr>
          <p:nvPr>
            <p:ph type="title"/>
          </p:nvPr>
        </p:nvSpPr>
        <p:spPr/>
        <p:txBody>
          <a:bodyPr/>
          <a:lstStyle/>
          <a:p>
            <a:r>
              <a:rPr lang="en-US"/>
              <a:t>Click to edit Master title style</a:t>
            </a:r>
            <a:endParaRPr lang="uk-UA"/>
          </a:p>
        </p:txBody>
      </p:sp>
      <p:sp>
        <p:nvSpPr>
          <p:cNvPr id="3" name="Content Placeholder 2">
            <a:extLst>
              <a:ext uri="{FF2B5EF4-FFF2-40B4-BE49-F238E27FC236}">
                <a16:creationId xmlns:a16="http://schemas.microsoft.com/office/drawing/2014/main" id="{C1DE5AD1-82D0-E2E4-02F8-72E835F70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a:extLst>
              <a:ext uri="{FF2B5EF4-FFF2-40B4-BE49-F238E27FC236}">
                <a16:creationId xmlns:a16="http://schemas.microsoft.com/office/drawing/2014/main" id="{98CF722F-0436-23D0-0994-FE678F53D53D}"/>
              </a:ext>
            </a:extLst>
          </p:cNvPr>
          <p:cNvSpPr>
            <a:spLocks noGrp="1"/>
          </p:cNvSpPr>
          <p:nvPr>
            <p:ph type="dt" sz="half" idx="10"/>
          </p:nvPr>
        </p:nvSpPr>
        <p:spPr/>
        <p:txBody>
          <a:bodyPr/>
          <a:lstStyle/>
          <a:p>
            <a:fld id="{681BC1E7-7E2D-4797-90A5-33C3117EAA8C}" type="datetimeFigureOut">
              <a:rPr lang="uk-UA" smtClean="0"/>
              <a:t>03.12.2025</a:t>
            </a:fld>
            <a:endParaRPr lang="uk-UA"/>
          </a:p>
        </p:txBody>
      </p:sp>
      <p:sp>
        <p:nvSpPr>
          <p:cNvPr id="5" name="Footer Placeholder 4">
            <a:extLst>
              <a:ext uri="{FF2B5EF4-FFF2-40B4-BE49-F238E27FC236}">
                <a16:creationId xmlns:a16="http://schemas.microsoft.com/office/drawing/2014/main" id="{7F7E3FB4-DF28-5572-3EAA-3F7970A3E68E}"/>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id="{81951EB3-423A-7FDE-AB33-82CC95045CA2}"/>
              </a:ext>
            </a:extLst>
          </p:cNvPr>
          <p:cNvSpPr>
            <a:spLocks noGrp="1"/>
          </p:cNvSpPr>
          <p:nvPr>
            <p:ph type="sldNum" sz="quarter" idx="12"/>
          </p:nvPr>
        </p:nvSpPr>
        <p:spPr/>
        <p:txBody>
          <a:bodyPr/>
          <a:lstStyle/>
          <a:p>
            <a:fld id="{B3C437C9-4C35-4575-A0E1-8AE438BB2D93}" type="slidenum">
              <a:rPr lang="uk-UA" smtClean="0"/>
              <a:t>‹#›</a:t>
            </a:fld>
            <a:endParaRPr lang="uk-UA"/>
          </a:p>
        </p:txBody>
      </p:sp>
    </p:spTree>
    <p:extLst>
      <p:ext uri="{BB962C8B-B14F-4D97-AF65-F5344CB8AC3E}">
        <p14:creationId xmlns:p14="http://schemas.microsoft.com/office/powerpoint/2010/main" val="135075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AC16-7D4A-D7B1-FF86-E6D8B02A7A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uk-UA"/>
          </a:p>
        </p:txBody>
      </p:sp>
      <p:sp>
        <p:nvSpPr>
          <p:cNvPr id="3" name="Text Placeholder 2">
            <a:extLst>
              <a:ext uri="{FF2B5EF4-FFF2-40B4-BE49-F238E27FC236}">
                <a16:creationId xmlns:a16="http://schemas.microsoft.com/office/drawing/2014/main" id="{1C0FAFAD-0A7C-661C-2137-24469F5D53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520862-0C92-B0E3-68E6-9AA06025822E}"/>
              </a:ext>
            </a:extLst>
          </p:cNvPr>
          <p:cNvSpPr>
            <a:spLocks noGrp="1"/>
          </p:cNvSpPr>
          <p:nvPr>
            <p:ph type="dt" sz="half" idx="10"/>
          </p:nvPr>
        </p:nvSpPr>
        <p:spPr/>
        <p:txBody>
          <a:bodyPr/>
          <a:lstStyle/>
          <a:p>
            <a:fld id="{681BC1E7-7E2D-4797-90A5-33C3117EAA8C}" type="datetimeFigureOut">
              <a:rPr lang="uk-UA" smtClean="0"/>
              <a:t>03.12.2025</a:t>
            </a:fld>
            <a:endParaRPr lang="uk-UA"/>
          </a:p>
        </p:txBody>
      </p:sp>
      <p:sp>
        <p:nvSpPr>
          <p:cNvPr id="5" name="Footer Placeholder 4">
            <a:extLst>
              <a:ext uri="{FF2B5EF4-FFF2-40B4-BE49-F238E27FC236}">
                <a16:creationId xmlns:a16="http://schemas.microsoft.com/office/drawing/2014/main" id="{9817C2B2-917F-3416-62A4-A67AD95C01D9}"/>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id="{AE55CBB1-5310-E113-1A0F-64BF3AAA9AD2}"/>
              </a:ext>
            </a:extLst>
          </p:cNvPr>
          <p:cNvSpPr>
            <a:spLocks noGrp="1"/>
          </p:cNvSpPr>
          <p:nvPr>
            <p:ph type="sldNum" sz="quarter" idx="12"/>
          </p:nvPr>
        </p:nvSpPr>
        <p:spPr/>
        <p:txBody>
          <a:bodyPr/>
          <a:lstStyle/>
          <a:p>
            <a:fld id="{B3C437C9-4C35-4575-A0E1-8AE438BB2D93}" type="slidenum">
              <a:rPr lang="uk-UA" smtClean="0"/>
              <a:t>‹#›</a:t>
            </a:fld>
            <a:endParaRPr lang="uk-UA"/>
          </a:p>
        </p:txBody>
      </p:sp>
    </p:spTree>
    <p:extLst>
      <p:ext uri="{BB962C8B-B14F-4D97-AF65-F5344CB8AC3E}">
        <p14:creationId xmlns:p14="http://schemas.microsoft.com/office/powerpoint/2010/main" val="1052768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A83B-7A79-8FB1-CDDB-94E9DF938D1F}"/>
              </a:ext>
            </a:extLst>
          </p:cNvPr>
          <p:cNvSpPr>
            <a:spLocks noGrp="1"/>
          </p:cNvSpPr>
          <p:nvPr>
            <p:ph type="title"/>
          </p:nvPr>
        </p:nvSpPr>
        <p:spPr/>
        <p:txBody>
          <a:bodyPr/>
          <a:lstStyle/>
          <a:p>
            <a:r>
              <a:rPr lang="en-US"/>
              <a:t>Click to edit Master title style</a:t>
            </a:r>
            <a:endParaRPr lang="uk-UA"/>
          </a:p>
        </p:txBody>
      </p:sp>
      <p:sp>
        <p:nvSpPr>
          <p:cNvPr id="3" name="Content Placeholder 2">
            <a:extLst>
              <a:ext uri="{FF2B5EF4-FFF2-40B4-BE49-F238E27FC236}">
                <a16:creationId xmlns:a16="http://schemas.microsoft.com/office/drawing/2014/main" id="{298CE9C0-3EA8-EF9D-0831-C952F6E620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a:extLst>
              <a:ext uri="{FF2B5EF4-FFF2-40B4-BE49-F238E27FC236}">
                <a16:creationId xmlns:a16="http://schemas.microsoft.com/office/drawing/2014/main" id="{EE731320-ECC5-CC39-91AC-613B5288F7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a:extLst>
              <a:ext uri="{FF2B5EF4-FFF2-40B4-BE49-F238E27FC236}">
                <a16:creationId xmlns:a16="http://schemas.microsoft.com/office/drawing/2014/main" id="{5C8FE835-FB8E-50C2-04A0-87D61AF95792}"/>
              </a:ext>
            </a:extLst>
          </p:cNvPr>
          <p:cNvSpPr>
            <a:spLocks noGrp="1"/>
          </p:cNvSpPr>
          <p:nvPr>
            <p:ph type="dt" sz="half" idx="10"/>
          </p:nvPr>
        </p:nvSpPr>
        <p:spPr/>
        <p:txBody>
          <a:bodyPr/>
          <a:lstStyle/>
          <a:p>
            <a:fld id="{681BC1E7-7E2D-4797-90A5-33C3117EAA8C}" type="datetimeFigureOut">
              <a:rPr lang="uk-UA" smtClean="0"/>
              <a:t>03.12.2025</a:t>
            </a:fld>
            <a:endParaRPr lang="uk-UA"/>
          </a:p>
        </p:txBody>
      </p:sp>
      <p:sp>
        <p:nvSpPr>
          <p:cNvPr id="6" name="Footer Placeholder 5">
            <a:extLst>
              <a:ext uri="{FF2B5EF4-FFF2-40B4-BE49-F238E27FC236}">
                <a16:creationId xmlns:a16="http://schemas.microsoft.com/office/drawing/2014/main" id="{B3A10B70-3F85-179A-CE93-7767FF803BAF}"/>
              </a:ext>
            </a:extLst>
          </p:cNvPr>
          <p:cNvSpPr>
            <a:spLocks noGrp="1"/>
          </p:cNvSpPr>
          <p:nvPr>
            <p:ph type="ftr" sz="quarter" idx="11"/>
          </p:nvPr>
        </p:nvSpPr>
        <p:spPr/>
        <p:txBody>
          <a:bodyPr/>
          <a:lstStyle/>
          <a:p>
            <a:endParaRPr lang="uk-UA"/>
          </a:p>
        </p:txBody>
      </p:sp>
      <p:sp>
        <p:nvSpPr>
          <p:cNvPr id="7" name="Slide Number Placeholder 6">
            <a:extLst>
              <a:ext uri="{FF2B5EF4-FFF2-40B4-BE49-F238E27FC236}">
                <a16:creationId xmlns:a16="http://schemas.microsoft.com/office/drawing/2014/main" id="{A2AEA035-38D9-9B93-57C6-F54EDBADFC37}"/>
              </a:ext>
            </a:extLst>
          </p:cNvPr>
          <p:cNvSpPr>
            <a:spLocks noGrp="1"/>
          </p:cNvSpPr>
          <p:nvPr>
            <p:ph type="sldNum" sz="quarter" idx="12"/>
          </p:nvPr>
        </p:nvSpPr>
        <p:spPr/>
        <p:txBody>
          <a:bodyPr/>
          <a:lstStyle/>
          <a:p>
            <a:fld id="{B3C437C9-4C35-4575-A0E1-8AE438BB2D93}" type="slidenum">
              <a:rPr lang="uk-UA" smtClean="0"/>
              <a:t>‹#›</a:t>
            </a:fld>
            <a:endParaRPr lang="uk-UA"/>
          </a:p>
        </p:txBody>
      </p:sp>
    </p:spTree>
    <p:extLst>
      <p:ext uri="{BB962C8B-B14F-4D97-AF65-F5344CB8AC3E}">
        <p14:creationId xmlns:p14="http://schemas.microsoft.com/office/powerpoint/2010/main" val="2861055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CE10-7C5C-C0EA-06E8-7E71FAE577AE}"/>
              </a:ext>
            </a:extLst>
          </p:cNvPr>
          <p:cNvSpPr>
            <a:spLocks noGrp="1"/>
          </p:cNvSpPr>
          <p:nvPr>
            <p:ph type="title"/>
          </p:nvPr>
        </p:nvSpPr>
        <p:spPr>
          <a:xfrm>
            <a:off x="839788" y="365125"/>
            <a:ext cx="10515600" cy="1325563"/>
          </a:xfrm>
        </p:spPr>
        <p:txBody>
          <a:bodyPr/>
          <a:lstStyle/>
          <a:p>
            <a:r>
              <a:rPr lang="en-US"/>
              <a:t>Click to edit Master title style</a:t>
            </a:r>
            <a:endParaRPr lang="uk-UA"/>
          </a:p>
        </p:txBody>
      </p:sp>
      <p:sp>
        <p:nvSpPr>
          <p:cNvPr id="3" name="Text Placeholder 2">
            <a:extLst>
              <a:ext uri="{FF2B5EF4-FFF2-40B4-BE49-F238E27FC236}">
                <a16:creationId xmlns:a16="http://schemas.microsoft.com/office/drawing/2014/main" id="{C348786A-67AF-5B73-93FA-357BF06714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27CAD6-1C82-62C5-42B3-2BA6B0EF5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a:extLst>
              <a:ext uri="{FF2B5EF4-FFF2-40B4-BE49-F238E27FC236}">
                <a16:creationId xmlns:a16="http://schemas.microsoft.com/office/drawing/2014/main" id="{AACA90D1-E2B7-3A6E-3EA9-1432AE6240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6E32E7-7CBC-DE76-C975-B6164E7E24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a:extLst>
              <a:ext uri="{FF2B5EF4-FFF2-40B4-BE49-F238E27FC236}">
                <a16:creationId xmlns:a16="http://schemas.microsoft.com/office/drawing/2014/main" id="{C4A73F54-34F0-BEDF-A920-56CCA02659E4}"/>
              </a:ext>
            </a:extLst>
          </p:cNvPr>
          <p:cNvSpPr>
            <a:spLocks noGrp="1"/>
          </p:cNvSpPr>
          <p:nvPr>
            <p:ph type="dt" sz="half" idx="10"/>
          </p:nvPr>
        </p:nvSpPr>
        <p:spPr/>
        <p:txBody>
          <a:bodyPr/>
          <a:lstStyle/>
          <a:p>
            <a:fld id="{681BC1E7-7E2D-4797-90A5-33C3117EAA8C}" type="datetimeFigureOut">
              <a:rPr lang="uk-UA" smtClean="0"/>
              <a:t>03.12.2025</a:t>
            </a:fld>
            <a:endParaRPr lang="uk-UA"/>
          </a:p>
        </p:txBody>
      </p:sp>
      <p:sp>
        <p:nvSpPr>
          <p:cNvPr id="8" name="Footer Placeholder 7">
            <a:extLst>
              <a:ext uri="{FF2B5EF4-FFF2-40B4-BE49-F238E27FC236}">
                <a16:creationId xmlns:a16="http://schemas.microsoft.com/office/drawing/2014/main" id="{3A6A6511-22D9-177D-573F-E1189FA2E67B}"/>
              </a:ext>
            </a:extLst>
          </p:cNvPr>
          <p:cNvSpPr>
            <a:spLocks noGrp="1"/>
          </p:cNvSpPr>
          <p:nvPr>
            <p:ph type="ftr" sz="quarter" idx="11"/>
          </p:nvPr>
        </p:nvSpPr>
        <p:spPr/>
        <p:txBody>
          <a:bodyPr/>
          <a:lstStyle/>
          <a:p>
            <a:endParaRPr lang="uk-UA"/>
          </a:p>
        </p:txBody>
      </p:sp>
      <p:sp>
        <p:nvSpPr>
          <p:cNvPr id="9" name="Slide Number Placeholder 8">
            <a:extLst>
              <a:ext uri="{FF2B5EF4-FFF2-40B4-BE49-F238E27FC236}">
                <a16:creationId xmlns:a16="http://schemas.microsoft.com/office/drawing/2014/main" id="{8FC51AD6-803B-26E7-196B-74E0BBF8F94E}"/>
              </a:ext>
            </a:extLst>
          </p:cNvPr>
          <p:cNvSpPr>
            <a:spLocks noGrp="1"/>
          </p:cNvSpPr>
          <p:nvPr>
            <p:ph type="sldNum" sz="quarter" idx="12"/>
          </p:nvPr>
        </p:nvSpPr>
        <p:spPr/>
        <p:txBody>
          <a:bodyPr/>
          <a:lstStyle/>
          <a:p>
            <a:fld id="{B3C437C9-4C35-4575-A0E1-8AE438BB2D93}" type="slidenum">
              <a:rPr lang="uk-UA" smtClean="0"/>
              <a:t>‹#›</a:t>
            </a:fld>
            <a:endParaRPr lang="uk-UA"/>
          </a:p>
        </p:txBody>
      </p:sp>
    </p:spTree>
    <p:extLst>
      <p:ext uri="{BB962C8B-B14F-4D97-AF65-F5344CB8AC3E}">
        <p14:creationId xmlns:p14="http://schemas.microsoft.com/office/powerpoint/2010/main" val="84294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D293-D9E6-65DB-7F10-5BE1809288D2}"/>
              </a:ext>
            </a:extLst>
          </p:cNvPr>
          <p:cNvSpPr>
            <a:spLocks noGrp="1"/>
          </p:cNvSpPr>
          <p:nvPr>
            <p:ph type="title"/>
          </p:nvPr>
        </p:nvSpPr>
        <p:spPr/>
        <p:txBody>
          <a:bodyPr/>
          <a:lstStyle/>
          <a:p>
            <a:r>
              <a:rPr lang="en-US"/>
              <a:t>Click to edit Master title style</a:t>
            </a:r>
            <a:endParaRPr lang="uk-UA"/>
          </a:p>
        </p:txBody>
      </p:sp>
      <p:sp>
        <p:nvSpPr>
          <p:cNvPr id="3" name="Date Placeholder 2">
            <a:extLst>
              <a:ext uri="{FF2B5EF4-FFF2-40B4-BE49-F238E27FC236}">
                <a16:creationId xmlns:a16="http://schemas.microsoft.com/office/drawing/2014/main" id="{D2528FC8-E06F-495E-BD29-3CC68E55FAC7}"/>
              </a:ext>
            </a:extLst>
          </p:cNvPr>
          <p:cNvSpPr>
            <a:spLocks noGrp="1"/>
          </p:cNvSpPr>
          <p:nvPr>
            <p:ph type="dt" sz="half" idx="10"/>
          </p:nvPr>
        </p:nvSpPr>
        <p:spPr/>
        <p:txBody>
          <a:bodyPr/>
          <a:lstStyle/>
          <a:p>
            <a:fld id="{681BC1E7-7E2D-4797-90A5-33C3117EAA8C}" type="datetimeFigureOut">
              <a:rPr lang="uk-UA" smtClean="0"/>
              <a:t>03.12.2025</a:t>
            </a:fld>
            <a:endParaRPr lang="uk-UA"/>
          </a:p>
        </p:txBody>
      </p:sp>
      <p:sp>
        <p:nvSpPr>
          <p:cNvPr id="4" name="Footer Placeholder 3">
            <a:extLst>
              <a:ext uri="{FF2B5EF4-FFF2-40B4-BE49-F238E27FC236}">
                <a16:creationId xmlns:a16="http://schemas.microsoft.com/office/drawing/2014/main" id="{D33E369F-4ED6-CF30-3785-2C5E9CD2B782}"/>
              </a:ext>
            </a:extLst>
          </p:cNvPr>
          <p:cNvSpPr>
            <a:spLocks noGrp="1"/>
          </p:cNvSpPr>
          <p:nvPr>
            <p:ph type="ftr" sz="quarter" idx="11"/>
          </p:nvPr>
        </p:nvSpPr>
        <p:spPr/>
        <p:txBody>
          <a:bodyPr/>
          <a:lstStyle/>
          <a:p>
            <a:endParaRPr lang="uk-UA"/>
          </a:p>
        </p:txBody>
      </p:sp>
      <p:sp>
        <p:nvSpPr>
          <p:cNvPr id="5" name="Slide Number Placeholder 4">
            <a:extLst>
              <a:ext uri="{FF2B5EF4-FFF2-40B4-BE49-F238E27FC236}">
                <a16:creationId xmlns:a16="http://schemas.microsoft.com/office/drawing/2014/main" id="{7EDBFC6A-E245-B5C4-A72D-750413749320}"/>
              </a:ext>
            </a:extLst>
          </p:cNvPr>
          <p:cNvSpPr>
            <a:spLocks noGrp="1"/>
          </p:cNvSpPr>
          <p:nvPr>
            <p:ph type="sldNum" sz="quarter" idx="12"/>
          </p:nvPr>
        </p:nvSpPr>
        <p:spPr/>
        <p:txBody>
          <a:bodyPr/>
          <a:lstStyle/>
          <a:p>
            <a:fld id="{B3C437C9-4C35-4575-A0E1-8AE438BB2D93}" type="slidenum">
              <a:rPr lang="uk-UA" smtClean="0"/>
              <a:t>‹#›</a:t>
            </a:fld>
            <a:endParaRPr lang="uk-UA"/>
          </a:p>
        </p:txBody>
      </p:sp>
    </p:spTree>
    <p:extLst>
      <p:ext uri="{BB962C8B-B14F-4D97-AF65-F5344CB8AC3E}">
        <p14:creationId xmlns:p14="http://schemas.microsoft.com/office/powerpoint/2010/main" val="1476244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6B56B8-92F7-9237-C516-457298924404}"/>
              </a:ext>
            </a:extLst>
          </p:cNvPr>
          <p:cNvSpPr>
            <a:spLocks noGrp="1"/>
          </p:cNvSpPr>
          <p:nvPr>
            <p:ph type="dt" sz="half" idx="10"/>
          </p:nvPr>
        </p:nvSpPr>
        <p:spPr/>
        <p:txBody>
          <a:bodyPr/>
          <a:lstStyle/>
          <a:p>
            <a:fld id="{681BC1E7-7E2D-4797-90A5-33C3117EAA8C}" type="datetimeFigureOut">
              <a:rPr lang="uk-UA" smtClean="0"/>
              <a:t>03.12.2025</a:t>
            </a:fld>
            <a:endParaRPr lang="uk-UA"/>
          </a:p>
        </p:txBody>
      </p:sp>
      <p:sp>
        <p:nvSpPr>
          <p:cNvPr id="3" name="Footer Placeholder 2">
            <a:extLst>
              <a:ext uri="{FF2B5EF4-FFF2-40B4-BE49-F238E27FC236}">
                <a16:creationId xmlns:a16="http://schemas.microsoft.com/office/drawing/2014/main" id="{716B577C-734D-6888-B25F-948FA14D4560}"/>
              </a:ext>
            </a:extLst>
          </p:cNvPr>
          <p:cNvSpPr>
            <a:spLocks noGrp="1"/>
          </p:cNvSpPr>
          <p:nvPr>
            <p:ph type="ftr" sz="quarter" idx="11"/>
          </p:nvPr>
        </p:nvSpPr>
        <p:spPr/>
        <p:txBody>
          <a:bodyPr/>
          <a:lstStyle/>
          <a:p>
            <a:endParaRPr lang="uk-UA"/>
          </a:p>
        </p:txBody>
      </p:sp>
      <p:sp>
        <p:nvSpPr>
          <p:cNvPr id="4" name="Slide Number Placeholder 3">
            <a:extLst>
              <a:ext uri="{FF2B5EF4-FFF2-40B4-BE49-F238E27FC236}">
                <a16:creationId xmlns:a16="http://schemas.microsoft.com/office/drawing/2014/main" id="{CB11BB69-9940-0E5F-EF25-F66BAF3807FD}"/>
              </a:ext>
            </a:extLst>
          </p:cNvPr>
          <p:cNvSpPr>
            <a:spLocks noGrp="1"/>
          </p:cNvSpPr>
          <p:nvPr>
            <p:ph type="sldNum" sz="quarter" idx="12"/>
          </p:nvPr>
        </p:nvSpPr>
        <p:spPr/>
        <p:txBody>
          <a:bodyPr/>
          <a:lstStyle/>
          <a:p>
            <a:fld id="{B3C437C9-4C35-4575-A0E1-8AE438BB2D93}" type="slidenum">
              <a:rPr lang="uk-UA" smtClean="0"/>
              <a:t>‹#›</a:t>
            </a:fld>
            <a:endParaRPr lang="uk-UA"/>
          </a:p>
        </p:txBody>
      </p:sp>
    </p:spTree>
    <p:extLst>
      <p:ext uri="{BB962C8B-B14F-4D97-AF65-F5344CB8AC3E}">
        <p14:creationId xmlns:p14="http://schemas.microsoft.com/office/powerpoint/2010/main" val="1071921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47E14-C285-018E-593F-E7D074C8B9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Content Placeholder 2">
            <a:extLst>
              <a:ext uri="{FF2B5EF4-FFF2-40B4-BE49-F238E27FC236}">
                <a16:creationId xmlns:a16="http://schemas.microsoft.com/office/drawing/2014/main" id="{0E80CB28-BC7A-7BDC-50D4-15963900AE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a:extLst>
              <a:ext uri="{FF2B5EF4-FFF2-40B4-BE49-F238E27FC236}">
                <a16:creationId xmlns:a16="http://schemas.microsoft.com/office/drawing/2014/main" id="{314F16AB-00E5-3764-14DE-3FD3F5466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D9B69B-2325-0F12-F540-1241F6248F15}"/>
              </a:ext>
            </a:extLst>
          </p:cNvPr>
          <p:cNvSpPr>
            <a:spLocks noGrp="1"/>
          </p:cNvSpPr>
          <p:nvPr>
            <p:ph type="dt" sz="half" idx="10"/>
          </p:nvPr>
        </p:nvSpPr>
        <p:spPr/>
        <p:txBody>
          <a:bodyPr/>
          <a:lstStyle/>
          <a:p>
            <a:fld id="{681BC1E7-7E2D-4797-90A5-33C3117EAA8C}" type="datetimeFigureOut">
              <a:rPr lang="uk-UA" smtClean="0"/>
              <a:t>03.12.2025</a:t>
            </a:fld>
            <a:endParaRPr lang="uk-UA"/>
          </a:p>
        </p:txBody>
      </p:sp>
      <p:sp>
        <p:nvSpPr>
          <p:cNvPr id="6" name="Footer Placeholder 5">
            <a:extLst>
              <a:ext uri="{FF2B5EF4-FFF2-40B4-BE49-F238E27FC236}">
                <a16:creationId xmlns:a16="http://schemas.microsoft.com/office/drawing/2014/main" id="{7FE7CA8B-2559-5D0F-664D-2AED1A58A790}"/>
              </a:ext>
            </a:extLst>
          </p:cNvPr>
          <p:cNvSpPr>
            <a:spLocks noGrp="1"/>
          </p:cNvSpPr>
          <p:nvPr>
            <p:ph type="ftr" sz="quarter" idx="11"/>
          </p:nvPr>
        </p:nvSpPr>
        <p:spPr/>
        <p:txBody>
          <a:bodyPr/>
          <a:lstStyle/>
          <a:p>
            <a:endParaRPr lang="uk-UA"/>
          </a:p>
        </p:txBody>
      </p:sp>
      <p:sp>
        <p:nvSpPr>
          <p:cNvPr id="7" name="Slide Number Placeholder 6">
            <a:extLst>
              <a:ext uri="{FF2B5EF4-FFF2-40B4-BE49-F238E27FC236}">
                <a16:creationId xmlns:a16="http://schemas.microsoft.com/office/drawing/2014/main" id="{37483CB1-00A4-7DEF-B698-B55B01A4FEB4}"/>
              </a:ext>
            </a:extLst>
          </p:cNvPr>
          <p:cNvSpPr>
            <a:spLocks noGrp="1"/>
          </p:cNvSpPr>
          <p:nvPr>
            <p:ph type="sldNum" sz="quarter" idx="12"/>
          </p:nvPr>
        </p:nvSpPr>
        <p:spPr/>
        <p:txBody>
          <a:bodyPr/>
          <a:lstStyle/>
          <a:p>
            <a:fld id="{B3C437C9-4C35-4575-A0E1-8AE438BB2D93}" type="slidenum">
              <a:rPr lang="uk-UA" smtClean="0"/>
              <a:t>‹#›</a:t>
            </a:fld>
            <a:endParaRPr lang="uk-UA"/>
          </a:p>
        </p:txBody>
      </p:sp>
    </p:spTree>
    <p:extLst>
      <p:ext uri="{BB962C8B-B14F-4D97-AF65-F5344CB8AC3E}">
        <p14:creationId xmlns:p14="http://schemas.microsoft.com/office/powerpoint/2010/main" val="178435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95613-1260-D49A-E83B-DC6CE4D7B0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Picture Placeholder 2">
            <a:extLst>
              <a:ext uri="{FF2B5EF4-FFF2-40B4-BE49-F238E27FC236}">
                <a16:creationId xmlns:a16="http://schemas.microsoft.com/office/drawing/2014/main" id="{6D3568E3-B2F5-A913-4703-9D26B80E06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a:extLst>
              <a:ext uri="{FF2B5EF4-FFF2-40B4-BE49-F238E27FC236}">
                <a16:creationId xmlns:a16="http://schemas.microsoft.com/office/drawing/2014/main" id="{92A41B2B-ECFC-A450-EDC6-2E6B672B7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5A4582-D1C3-AC74-5F40-E381E2B756BC}"/>
              </a:ext>
            </a:extLst>
          </p:cNvPr>
          <p:cNvSpPr>
            <a:spLocks noGrp="1"/>
          </p:cNvSpPr>
          <p:nvPr>
            <p:ph type="dt" sz="half" idx="10"/>
          </p:nvPr>
        </p:nvSpPr>
        <p:spPr/>
        <p:txBody>
          <a:bodyPr/>
          <a:lstStyle/>
          <a:p>
            <a:fld id="{681BC1E7-7E2D-4797-90A5-33C3117EAA8C}" type="datetimeFigureOut">
              <a:rPr lang="uk-UA" smtClean="0"/>
              <a:t>03.12.2025</a:t>
            </a:fld>
            <a:endParaRPr lang="uk-UA"/>
          </a:p>
        </p:txBody>
      </p:sp>
      <p:sp>
        <p:nvSpPr>
          <p:cNvPr id="6" name="Footer Placeholder 5">
            <a:extLst>
              <a:ext uri="{FF2B5EF4-FFF2-40B4-BE49-F238E27FC236}">
                <a16:creationId xmlns:a16="http://schemas.microsoft.com/office/drawing/2014/main" id="{8608C0E8-3590-F1D2-A897-A3FD21EBA800}"/>
              </a:ext>
            </a:extLst>
          </p:cNvPr>
          <p:cNvSpPr>
            <a:spLocks noGrp="1"/>
          </p:cNvSpPr>
          <p:nvPr>
            <p:ph type="ftr" sz="quarter" idx="11"/>
          </p:nvPr>
        </p:nvSpPr>
        <p:spPr/>
        <p:txBody>
          <a:bodyPr/>
          <a:lstStyle/>
          <a:p>
            <a:endParaRPr lang="uk-UA"/>
          </a:p>
        </p:txBody>
      </p:sp>
      <p:sp>
        <p:nvSpPr>
          <p:cNvPr id="7" name="Slide Number Placeholder 6">
            <a:extLst>
              <a:ext uri="{FF2B5EF4-FFF2-40B4-BE49-F238E27FC236}">
                <a16:creationId xmlns:a16="http://schemas.microsoft.com/office/drawing/2014/main" id="{01D10869-7306-E94C-790C-79B3FE2E43D5}"/>
              </a:ext>
            </a:extLst>
          </p:cNvPr>
          <p:cNvSpPr>
            <a:spLocks noGrp="1"/>
          </p:cNvSpPr>
          <p:nvPr>
            <p:ph type="sldNum" sz="quarter" idx="12"/>
          </p:nvPr>
        </p:nvSpPr>
        <p:spPr/>
        <p:txBody>
          <a:bodyPr/>
          <a:lstStyle/>
          <a:p>
            <a:fld id="{B3C437C9-4C35-4575-A0E1-8AE438BB2D93}" type="slidenum">
              <a:rPr lang="uk-UA" smtClean="0"/>
              <a:t>‹#›</a:t>
            </a:fld>
            <a:endParaRPr lang="uk-UA"/>
          </a:p>
        </p:txBody>
      </p:sp>
    </p:spTree>
    <p:extLst>
      <p:ext uri="{BB962C8B-B14F-4D97-AF65-F5344CB8AC3E}">
        <p14:creationId xmlns:p14="http://schemas.microsoft.com/office/powerpoint/2010/main" val="281815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67DBEF-4EC5-6748-19BC-C409D9A2E7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uk-UA"/>
          </a:p>
        </p:txBody>
      </p:sp>
      <p:sp>
        <p:nvSpPr>
          <p:cNvPr id="3" name="Text Placeholder 2">
            <a:extLst>
              <a:ext uri="{FF2B5EF4-FFF2-40B4-BE49-F238E27FC236}">
                <a16:creationId xmlns:a16="http://schemas.microsoft.com/office/drawing/2014/main" id="{1C5C7741-4432-DFD5-89B9-A1748E048E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a:extLst>
              <a:ext uri="{FF2B5EF4-FFF2-40B4-BE49-F238E27FC236}">
                <a16:creationId xmlns:a16="http://schemas.microsoft.com/office/drawing/2014/main" id="{9E50C6E0-CAF4-0984-9598-ABA7DB1B63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1BC1E7-7E2D-4797-90A5-33C3117EAA8C}" type="datetimeFigureOut">
              <a:rPr lang="uk-UA" smtClean="0"/>
              <a:t>03.12.2025</a:t>
            </a:fld>
            <a:endParaRPr lang="uk-UA"/>
          </a:p>
        </p:txBody>
      </p:sp>
      <p:sp>
        <p:nvSpPr>
          <p:cNvPr id="5" name="Footer Placeholder 4">
            <a:extLst>
              <a:ext uri="{FF2B5EF4-FFF2-40B4-BE49-F238E27FC236}">
                <a16:creationId xmlns:a16="http://schemas.microsoft.com/office/drawing/2014/main" id="{B071E714-F3F7-604C-6446-4F91868F23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uk-UA"/>
          </a:p>
        </p:txBody>
      </p:sp>
      <p:sp>
        <p:nvSpPr>
          <p:cNvPr id="6" name="Slide Number Placeholder 5">
            <a:extLst>
              <a:ext uri="{FF2B5EF4-FFF2-40B4-BE49-F238E27FC236}">
                <a16:creationId xmlns:a16="http://schemas.microsoft.com/office/drawing/2014/main" id="{45099046-AC7C-EF4D-E36D-EF58840D88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C437C9-4C35-4575-A0E1-8AE438BB2D93}" type="slidenum">
              <a:rPr lang="uk-UA" smtClean="0"/>
              <a:t>‹#›</a:t>
            </a:fld>
            <a:endParaRPr lang="uk-UA"/>
          </a:p>
        </p:txBody>
      </p:sp>
    </p:spTree>
    <p:extLst>
      <p:ext uri="{BB962C8B-B14F-4D97-AF65-F5344CB8AC3E}">
        <p14:creationId xmlns:p14="http://schemas.microsoft.com/office/powerpoint/2010/main" val="751958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9DB9EC-9C2E-2553-11CA-F2AFEBF162FC}"/>
              </a:ext>
            </a:extLst>
          </p:cNvPr>
          <p:cNvSpPr/>
          <p:nvPr/>
        </p:nvSpPr>
        <p:spPr>
          <a:xfrm>
            <a:off x="0" y="0"/>
            <a:ext cx="12192000" cy="6858000"/>
          </a:xfrm>
          <a:prstGeom prst="rect">
            <a:avLst/>
          </a:prstGeom>
          <a:solidFill>
            <a:schemeClr val="tx1">
              <a:lumMod val="75000"/>
              <a:lumOff val="25000"/>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A9B284F6-ED62-50E9-837C-F509D9770898}"/>
              </a:ext>
            </a:extLst>
          </p:cNvPr>
          <p:cNvSpPr>
            <a:spLocks noGrp="1"/>
          </p:cNvSpPr>
          <p:nvPr>
            <p:ph type="ctrTitle"/>
          </p:nvPr>
        </p:nvSpPr>
        <p:spPr>
          <a:xfrm>
            <a:off x="1219199" y="1577047"/>
            <a:ext cx="6833419" cy="2387600"/>
          </a:xfrm>
        </p:spPr>
        <p:txBody>
          <a:bodyPr>
            <a:normAutofit/>
          </a:bodyPr>
          <a:lstStyle/>
          <a:p>
            <a:pPr algn="l"/>
            <a:r>
              <a:rPr lang="en-GB" sz="4800" b="1" i="1" noProof="0" dirty="0">
                <a:solidFill>
                  <a:schemeClr val="bg1"/>
                </a:solidFill>
                <a:latin typeface="Montserrat ExtraBold" pitchFamily="2" charset="0"/>
                <a:cs typeface="Aharoni" panose="020F0502020204030204" pitchFamily="2" charset="-79"/>
              </a:rPr>
              <a:t>STRENGTHENING HUMAN CAPITAL:</a:t>
            </a:r>
          </a:p>
        </p:txBody>
      </p:sp>
      <p:sp>
        <p:nvSpPr>
          <p:cNvPr id="3" name="Subtitle 2">
            <a:extLst>
              <a:ext uri="{FF2B5EF4-FFF2-40B4-BE49-F238E27FC236}">
                <a16:creationId xmlns:a16="http://schemas.microsoft.com/office/drawing/2014/main" id="{10F485D8-857A-4C48-066E-B4FA4B832753}"/>
              </a:ext>
            </a:extLst>
          </p:cNvPr>
          <p:cNvSpPr>
            <a:spLocks noGrp="1"/>
          </p:cNvSpPr>
          <p:nvPr>
            <p:ph type="subTitle" idx="1"/>
          </p:nvPr>
        </p:nvSpPr>
        <p:spPr>
          <a:xfrm>
            <a:off x="1219199" y="3959048"/>
            <a:ext cx="5584723" cy="2897086"/>
          </a:xfrm>
        </p:spPr>
        <p:txBody>
          <a:bodyPr>
            <a:normAutofit/>
          </a:bodyPr>
          <a:lstStyle/>
          <a:p>
            <a:pPr algn="l"/>
            <a:r>
              <a:rPr lang="en-GB" i="1" noProof="0" dirty="0">
                <a:solidFill>
                  <a:schemeClr val="bg1"/>
                </a:solidFill>
                <a:latin typeface="Montserrat ExtraBold" pitchFamily="2" charset="0"/>
              </a:rPr>
              <a:t>HOW UKRAINE AND MOLDOVA CAN RETAIN AND RECONNECT THEIR STUDENTS</a:t>
            </a:r>
          </a:p>
        </p:txBody>
      </p:sp>
      <p:sp>
        <p:nvSpPr>
          <p:cNvPr id="6" name="TextBox 5">
            <a:extLst>
              <a:ext uri="{FF2B5EF4-FFF2-40B4-BE49-F238E27FC236}">
                <a16:creationId xmlns:a16="http://schemas.microsoft.com/office/drawing/2014/main" id="{26E23409-0843-8181-0ADC-91B3E53BA1CD}"/>
              </a:ext>
            </a:extLst>
          </p:cNvPr>
          <p:cNvSpPr txBox="1"/>
          <p:nvPr/>
        </p:nvSpPr>
        <p:spPr>
          <a:xfrm>
            <a:off x="1219199" y="1051961"/>
            <a:ext cx="7278625" cy="523220"/>
          </a:xfrm>
          <a:prstGeom prst="rect">
            <a:avLst/>
          </a:prstGeom>
          <a:noFill/>
        </p:spPr>
        <p:txBody>
          <a:bodyPr wrap="square" rtlCol="0">
            <a:spAutoFit/>
          </a:bodyPr>
          <a:lstStyle/>
          <a:p>
            <a:r>
              <a:rPr lang="en-GB" sz="2800" noProof="0" dirty="0">
                <a:solidFill>
                  <a:schemeClr val="bg1"/>
                </a:solidFill>
                <a:latin typeface="Montserrat Light" pitchFamily="2" charset="0"/>
              </a:rPr>
              <a:t>SITE 2025 Development Day</a:t>
            </a:r>
          </a:p>
        </p:txBody>
      </p:sp>
      <p:sp>
        <p:nvSpPr>
          <p:cNvPr id="5" name="TextBox 4">
            <a:extLst>
              <a:ext uri="{FF2B5EF4-FFF2-40B4-BE49-F238E27FC236}">
                <a16:creationId xmlns:a16="http://schemas.microsoft.com/office/drawing/2014/main" id="{0134BD80-95E7-8D42-B807-C90E72CFB31B}"/>
              </a:ext>
            </a:extLst>
          </p:cNvPr>
          <p:cNvSpPr txBox="1"/>
          <p:nvPr/>
        </p:nvSpPr>
        <p:spPr>
          <a:xfrm>
            <a:off x="1332713" y="5524765"/>
            <a:ext cx="7278625" cy="400110"/>
          </a:xfrm>
          <a:prstGeom prst="rect">
            <a:avLst/>
          </a:prstGeom>
          <a:noFill/>
        </p:spPr>
        <p:txBody>
          <a:bodyPr wrap="square" rtlCol="0">
            <a:spAutoFit/>
          </a:bodyPr>
          <a:lstStyle/>
          <a:p>
            <a:r>
              <a:rPr lang="en-GB" sz="2000" noProof="0" dirty="0">
                <a:solidFill>
                  <a:schemeClr val="bg1"/>
                </a:solidFill>
                <a:latin typeface="Montserrat Light" pitchFamily="2" charset="0"/>
              </a:rPr>
              <a:t>Anhelina Vaskovska</a:t>
            </a:r>
          </a:p>
        </p:txBody>
      </p:sp>
      <p:cxnSp>
        <p:nvCxnSpPr>
          <p:cNvPr id="8" name="Straight Connector 7">
            <a:extLst>
              <a:ext uri="{FF2B5EF4-FFF2-40B4-BE49-F238E27FC236}">
                <a16:creationId xmlns:a16="http://schemas.microsoft.com/office/drawing/2014/main" id="{30D5FA54-6212-1DF9-6426-27542FDB928C}"/>
              </a:ext>
            </a:extLst>
          </p:cNvPr>
          <p:cNvCxnSpPr>
            <a:cxnSpLocks/>
          </p:cNvCxnSpPr>
          <p:nvPr/>
        </p:nvCxnSpPr>
        <p:spPr>
          <a:xfrm>
            <a:off x="1332713" y="1651128"/>
            <a:ext cx="1152000" cy="0"/>
          </a:xfrm>
          <a:prstGeom prst="line">
            <a:avLst/>
          </a:prstGeom>
          <a:ln w="254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097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EC1F2-9BF6-0DBC-1486-5065383FFE0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B6D2519-1E24-8376-EC92-879096938BD8}"/>
              </a:ext>
            </a:extLst>
          </p:cNvPr>
          <p:cNvSpPr>
            <a:spLocks/>
          </p:cNvSpPr>
          <p:nvPr/>
        </p:nvSpPr>
        <p:spPr>
          <a:xfrm>
            <a:off x="1018903" y="1896684"/>
            <a:ext cx="4959866" cy="4390196"/>
          </a:xfrm>
          <a:prstGeom prst="rect">
            <a:avLst/>
          </a:prstGeom>
          <a:solidFill>
            <a:schemeClr val="accent1">
              <a:alpha val="1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BC747E2E-8BC9-CF19-1EEB-BF77194C80C5}"/>
              </a:ext>
            </a:extLst>
          </p:cNvPr>
          <p:cNvSpPr>
            <a:spLocks noGrp="1"/>
          </p:cNvSpPr>
          <p:nvPr>
            <p:ph type="title"/>
          </p:nvPr>
        </p:nvSpPr>
        <p:spPr>
          <a:xfrm>
            <a:off x="936001" y="571121"/>
            <a:ext cx="10315580" cy="1325563"/>
          </a:xfrm>
        </p:spPr>
        <p:txBody>
          <a:bodyPr>
            <a:normAutofit/>
          </a:bodyPr>
          <a:lstStyle/>
          <a:p>
            <a:r>
              <a:rPr lang="en-GB" sz="4000" b="1" noProof="0" dirty="0">
                <a:latin typeface="Montserrat" pitchFamily="2" charset="0"/>
              </a:rPr>
              <a:t>Student Emigration</a:t>
            </a:r>
          </a:p>
        </p:txBody>
      </p:sp>
      <p:sp>
        <p:nvSpPr>
          <p:cNvPr id="7" name="Content Placeholder 6">
            <a:extLst>
              <a:ext uri="{FF2B5EF4-FFF2-40B4-BE49-F238E27FC236}">
                <a16:creationId xmlns:a16="http://schemas.microsoft.com/office/drawing/2014/main" id="{C3B6D4D1-608E-2C71-8ED6-800F143616F0}"/>
              </a:ext>
            </a:extLst>
          </p:cNvPr>
          <p:cNvSpPr>
            <a:spLocks noGrp="1"/>
          </p:cNvSpPr>
          <p:nvPr>
            <p:ph idx="1"/>
          </p:nvPr>
        </p:nvSpPr>
        <p:spPr>
          <a:xfrm>
            <a:off x="7669971" y="3905224"/>
            <a:ext cx="2221281" cy="778737"/>
          </a:xfrm>
        </p:spPr>
        <p:txBody>
          <a:bodyPr>
            <a:normAutofit/>
          </a:bodyPr>
          <a:lstStyle/>
          <a:p>
            <a:pPr marL="0" indent="0">
              <a:buNone/>
            </a:pPr>
            <a:r>
              <a:rPr lang="en-GB" sz="1600" noProof="0" dirty="0">
                <a:latin typeface="Montserrat" pitchFamily="2" charset="0"/>
              </a:rPr>
              <a:t>Moldovan higher education students abroad</a:t>
            </a:r>
          </a:p>
        </p:txBody>
      </p:sp>
      <p:sp>
        <p:nvSpPr>
          <p:cNvPr id="8" name="Content Placeholder 6">
            <a:extLst>
              <a:ext uri="{FF2B5EF4-FFF2-40B4-BE49-F238E27FC236}">
                <a16:creationId xmlns:a16="http://schemas.microsoft.com/office/drawing/2014/main" id="{C486B5ED-CE1F-6890-36EC-24C97248FC78}"/>
              </a:ext>
            </a:extLst>
          </p:cNvPr>
          <p:cNvSpPr txBox="1">
            <a:spLocks/>
          </p:cNvSpPr>
          <p:nvPr/>
        </p:nvSpPr>
        <p:spPr>
          <a:xfrm>
            <a:off x="7669971" y="5653122"/>
            <a:ext cx="2348800" cy="6337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noProof="0" dirty="0">
                <a:latin typeface="Montserrat" pitchFamily="2" charset="0"/>
              </a:rPr>
              <a:t>Ukrainian higher education students abroad</a:t>
            </a:r>
          </a:p>
        </p:txBody>
      </p:sp>
      <p:graphicFrame>
        <p:nvGraphicFramePr>
          <p:cNvPr id="5" name="Diagram 4">
            <a:extLst>
              <a:ext uri="{FF2B5EF4-FFF2-40B4-BE49-F238E27FC236}">
                <a16:creationId xmlns:a16="http://schemas.microsoft.com/office/drawing/2014/main" id="{C47A0948-B57C-CFA5-6790-5F46C0271BEE}"/>
              </a:ext>
            </a:extLst>
          </p:cNvPr>
          <p:cNvGraphicFramePr/>
          <p:nvPr>
            <p:extLst>
              <p:ext uri="{D42A27DB-BD31-4B8C-83A1-F6EECF244321}">
                <p14:modId xmlns:p14="http://schemas.microsoft.com/office/powerpoint/2010/main" val="2385936179"/>
              </p:ext>
            </p:extLst>
          </p:nvPr>
        </p:nvGraphicFramePr>
        <p:xfrm>
          <a:off x="7581796" y="1896684"/>
          <a:ext cx="2929051" cy="1054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980A2990-599D-4449-D070-C5F57281867A}"/>
              </a:ext>
            </a:extLst>
          </p:cNvPr>
          <p:cNvSpPr txBox="1"/>
          <p:nvPr/>
        </p:nvSpPr>
        <p:spPr>
          <a:xfrm>
            <a:off x="1361220" y="2284435"/>
            <a:ext cx="4078288" cy="830997"/>
          </a:xfrm>
          <a:prstGeom prst="rect">
            <a:avLst/>
          </a:prstGeom>
          <a:noFill/>
        </p:spPr>
        <p:txBody>
          <a:bodyPr wrap="square">
            <a:spAutoFit/>
          </a:bodyPr>
          <a:lstStyle/>
          <a:p>
            <a:r>
              <a:rPr lang="en-GB" sz="1600" b="1" noProof="0" dirty="0">
                <a:latin typeface="Montserrat" pitchFamily="2" charset="0"/>
              </a:rPr>
              <a:t>What drives students’ study-abroad choices, and what would motivate them to return home?</a:t>
            </a:r>
          </a:p>
        </p:txBody>
      </p:sp>
      <p:sp>
        <p:nvSpPr>
          <p:cNvPr id="21" name="TextBox 20">
            <a:extLst>
              <a:ext uri="{FF2B5EF4-FFF2-40B4-BE49-F238E27FC236}">
                <a16:creationId xmlns:a16="http://schemas.microsoft.com/office/drawing/2014/main" id="{38068C30-9035-B07C-3224-4A282EE79837}"/>
              </a:ext>
            </a:extLst>
          </p:cNvPr>
          <p:cNvSpPr txBox="1"/>
          <p:nvPr/>
        </p:nvSpPr>
        <p:spPr>
          <a:xfrm>
            <a:off x="7669971" y="4538981"/>
            <a:ext cx="2530092" cy="1323439"/>
          </a:xfrm>
          <a:prstGeom prst="rect">
            <a:avLst/>
          </a:prstGeom>
          <a:noFill/>
        </p:spPr>
        <p:txBody>
          <a:bodyPr wrap="square">
            <a:spAutoFit/>
          </a:bodyPr>
          <a:lstStyle/>
          <a:p>
            <a:r>
              <a:rPr lang="en-GB" sz="8000" b="1" noProof="0" dirty="0">
                <a:solidFill>
                  <a:schemeClr val="accent1">
                    <a:lumMod val="75000"/>
                  </a:schemeClr>
                </a:solidFill>
                <a:latin typeface="Montserrat ExtraBold" pitchFamily="2" charset="0"/>
              </a:rPr>
              <a:t>10%</a:t>
            </a:r>
            <a:endParaRPr lang="en-GB" sz="8000" noProof="0" dirty="0">
              <a:solidFill>
                <a:schemeClr val="accent1">
                  <a:lumMod val="75000"/>
                </a:schemeClr>
              </a:solidFill>
              <a:latin typeface="Montserrat ExtraBold" pitchFamily="2" charset="0"/>
            </a:endParaRPr>
          </a:p>
        </p:txBody>
      </p:sp>
      <p:sp>
        <p:nvSpPr>
          <p:cNvPr id="22" name="TextBox 21">
            <a:extLst>
              <a:ext uri="{FF2B5EF4-FFF2-40B4-BE49-F238E27FC236}">
                <a16:creationId xmlns:a16="http://schemas.microsoft.com/office/drawing/2014/main" id="{02F4F9AF-2D70-C46D-C1A2-40F5138C2277}"/>
              </a:ext>
            </a:extLst>
          </p:cNvPr>
          <p:cNvSpPr txBox="1"/>
          <p:nvPr/>
        </p:nvSpPr>
        <p:spPr>
          <a:xfrm>
            <a:off x="7669971" y="2819045"/>
            <a:ext cx="2752702" cy="1323439"/>
          </a:xfrm>
          <a:prstGeom prst="rect">
            <a:avLst/>
          </a:prstGeom>
          <a:noFill/>
        </p:spPr>
        <p:txBody>
          <a:bodyPr wrap="square">
            <a:spAutoFit/>
          </a:bodyPr>
          <a:lstStyle/>
          <a:p>
            <a:r>
              <a:rPr lang="en-GB" sz="8000" b="1" noProof="0" dirty="0">
                <a:solidFill>
                  <a:schemeClr val="accent1">
                    <a:lumMod val="75000"/>
                  </a:schemeClr>
                </a:solidFill>
                <a:latin typeface="Montserrat ExtraBold" pitchFamily="2" charset="0"/>
              </a:rPr>
              <a:t>20%</a:t>
            </a:r>
            <a:endParaRPr lang="en-GB" sz="8000" noProof="0" dirty="0">
              <a:solidFill>
                <a:schemeClr val="accent1">
                  <a:lumMod val="75000"/>
                </a:schemeClr>
              </a:solidFill>
              <a:latin typeface="Montserrat ExtraBold" pitchFamily="2" charset="0"/>
            </a:endParaRPr>
          </a:p>
        </p:txBody>
      </p:sp>
      <p:sp>
        <p:nvSpPr>
          <p:cNvPr id="4" name="Content Placeholder 6">
            <a:extLst>
              <a:ext uri="{FF2B5EF4-FFF2-40B4-BE49-F238E27FC236}">
                <a16:creationId xmlns:a16="http://schemas.microsoft.com/office/drawing/2014/main" id="{6ACD12CC-F25C-0518-0CBE-31AA708F4F10}"/>
              </a:ext>
            </a:extLst>
          </p:cNvPr>
          <p:cNvSpPr txBox="1">
            <a:spLocks/>
          </p:cNvSpPr>
          <p:nvPr/>
        </p:nvSpPr>
        <p:spPr>
          <a:xfrm>
            <a:off x="1361220" y="3503183"/>
            <a:ext cx="4078288" cy="2755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1600" noProof="0" dirty="0">
                <a:latin typeface="Montserrat" pitchFamily="2" charset="0"/>
              </a:rPr>
              <a:t>Methodology</a:t>
            </a:r>
          </a:p>
          <a:p>
            <a:pPr fontAlgn="base"/>
            <a:r>
              <a:rPr lang="en-GB" sz="1600" noProof="0" dirty="0">
                <a:latin typeface="Montserrat" pitchFamily="2" charset="0"/>
              </a:rPr>
              <a:t>Survey with 236 respondents (118 each from Ukraine and Moldova)</a:t>
            </a:r>
          </a:p>
          <a:p>
            <a:pPr fontAlgn="base"/>
            <a:r>
              <a:rPr lang="en-GB" sz="1600" noProof="0" dirty="0">
                <a:latin typeface="Montserrat" pitchFamily="2" charset="0"/>
              </a:rPr>
              <a:t>Multiple-choice and open-ended questions</a:t>
            </a:r>
          </a:p>
          <a:p>
            <a:pPr fontAlgn="base"/>
            <a:r>
              <a:rPr lang="en-GB" sz="1600" noProof="0" dirty="0">
                <a:latin typeface="Montserrat" pitchFamily="2" charset="0"/>
              </a:rPr>
              <a:t>Interviews with students and academics</a:t>
            </a:r>
          </a:p>
        </p:txBody>
      </p:sp>
      <p:cxnSp>
        <p:nvCxnSpPr>
          <p:cNvPr id="11" name="Straight Connector 10">
            <a:extLst>
              <a:ext uri="{FF2B5EF4-FFF2-40B4-BE49-F238E27FC236}">
                <a16:creationId xmlns:a16="http://schemas.microsoft.com/office/drawing/2014/main" id="{A9265734-7FD7-503F-6643-714F4496E3F5}"/>
              </a:ext>
            </a:extLst>
          </p:cNvPr>
          <p:cNvCxnSpPr>
            <a:cxnSpLocks/>
          </p:cNvCxnSpPr>
          <p:nvPr/>
        </p:nvCxnSpPr>
        <p:spPr>
          <a:xfrm>
            <a:off x="936000" y="1580504"/>
            <a:ext cx="10217946" cy="0"/>
          </a:xfrm>
          <a:prstGeom prst="line">
            <a:avLst/>
          </a:prstGeom>
          <a:ln w="41275"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5557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63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9DCBCE-40B7-7E26-673F-7551BAF0465C}"/>
              </a:ext>
            </a:extLst>
          </p:cNvPr>
          <p:cNvSpPr/>
          <p:nvPr/>
        </p:nvSpPr>
        <p:spPr>
          <a:xfrm>
            <a:off x="6382217" y="0"/>
            <a:ext cx="5809783" cy="6858000"/>
          </a:xfrm>
          <a:prstGeom prst="rect">
            <a:avLst/>
          </a:prstGeom>
          <a:solidFill>
            <a:schemeClr val="accent1">
              <a:alpha val="1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E811536A-C757-B1B1-B9E8-7280846D1841}"/>
              </a:ext>
            </a:extLst>
          </p:cNvPr>
          <p:cNvSpPr>
            <a:spLocks noGrp="1"/>
          </p:cNvSpPr>
          <p:nvPr>
            <p:ph type="title"/>
          </p:nvPr>
        </p:nvSpPr>
        <p:spPr>
          <a:xfrm>
            <a:off x="904797" y="764561"/>
            <a:ext cx="3924919" cy="2276475"/>
          </a:xfrm>
        </p:spPr>
        <p:txBody>
          <a:bodyPr>
            <a:normAutofit/>
          </a:bodyPr>
          <a:lstStyle/>
          <a:p>
            <a:r>
              <a:rPr lang="en-GB" sz="4000" b="1" noProof="0" dirty="0">
                <a:latin typeface="Montserrat" pitchFamily="2" charset="0"/>
              </a:rPr>
              <a:t>Ukrainian Education in Wartime</a:t>
            </a:r>
          </a:p>
        </p:txBody>
      </p:sp>
      <p:sp>
        <p:nvSpPr>
          <p:cNvPr id="3" name="Content Placeholder 2">
            <a:extLst>
              <a:ext uri="{FF2B5EF4-FFF2-40B4-BE49-F238E27FC236}">
                <a16:creationId xmlns:a16="http://schemas.microsoft.com/office/drawing/2014/main" id="{96C309DB-A294-3848-058B-C62D86DECCB4}"/>
              </a:ext>
            </a:extLst>
          </p:cNvPr>
          <p:cNvSpPr>
            <a:spLocks noGrp="1"/>
          </p:cNvSpPr>
          <p:nvPr>
            <p:ph idx="1"/>
          </p:nvPr>
        </p:nvSpPr>
        <p:spPr>
          <a:xfrm>
            <a:off x="904797" y="3297237"/>
            <a:ext cx="4904988" cy="3560763"/>
          </a:xfrm>
        </p:spPr>
        <p:txBody>
          <a:bodyPr>
            <a:normAutofit/>
          </a:bodyPr>
          <a:lstStyle/>
          <a:p>
            <a:r>
              <a:rPr lang="en-GB" sz="1600" noProof="0" dirty="0">
                <a:latin typeface="Montserrat" pitchFamily="2" charset="0"/>
              </a:rPr>
              <a:t>38% of university infrastructure has been damaged</a:t>
            </a:r>
          </a:p>
          <a:p>
            <a:r>
              <a:rPr lang="en-GB" sz="1600" noProof="0" dirty="0">
                <a:latin typeface="Montserrat" pitchFamily="2" charset="0"/>
              </a:rPr>
              <a:t>The “study–war balance” amid air raids, blackouts and insecurity</a:t>
            </a:r>
          </a:p>
          <a:p>
            <a:r>
              <a:rPr lang="en-GB" sz="1600" noProof="0" dirty="0">
                <a:latin typeface="Montserrat" pitchFamily="2" charset="0"/>
              </a:rPr>
              <a:t>Despite these challenges, universities remain resilient and reform-oriented</a:t>
            </a:r>
          </a:p>
          <a:p>
            <a:r>
              <a:rPr lang="en-GB" sz="1600" noProof="0" dirty="0">
                <a:latin typeface="Montserrat" pitchFamily="2" charset="0"/>
              </a:rPr>
              <a:t>International solidarity and partnerships: Erasmus+, Horizon Europe, UK–UA Twinning, European Universities Alliances</a:t>
            </a:r>
            <a:br>
              <a:rPr lang="en-GB" noProof="0" dirty="0"/>
            </a:br>
            <a:endParaRPr lang="en-GB" noProof="0" dirty="0"/>
          </a:p>
        </p:txBody>
      </p:sp>
      <p:pic>
        <p:nvPicPr>
          <p:cNvPr id="5" name="Picture 4">
            <a:extLst>
              <a:ext uri="{FF2B5EF4-FFF2-40B4-BE49-F238E27FC236}">
                <a16:creationId xmlns:a16="http://schemas.microsoft.com/office/drawing/2014/main" id="{BF2BD409-2619-F945-AB66-BFDB105CA7AB}"/>
              </a:ext>
            </a:extLst>
          </p:cNvPr>
          <p:cNvPicPr>
            <a:picLocks noChangeAspect="1"/>
          </p:cNvPicPr>
          <p:nvPr/>
        </p:nvPicPr>
        <p:blipFill>
          <a:blip r:embed="rId3"/>
          <a:srcRect l="-496" r="3010"/>
          <a:stretch>
            <a:fillRect/>
          </a:stretch>
        </p:blipFill>
        <p:spPr>
          <a:xfrm>
            <a:off x="6605241" y="0"/>
            <a:ext cx="5348521" cy="6858000"/>
          </a:xfrm>
          <a:prstGeom prst="rect">
            <a:avLst/>
          </a:prstGeom>
        </p:spPr>
      </p:pic>
      <p:sp>
        <p:nvSpPr>
          <p:cNvPr id="9" name="TextBox 8">
            <a:extLst>
              <a:ext uri="{FF2B5EF4-FFF2-40B4-BE49-F238E27FC236}">
                <a16:creationId xmlns:a16="http://schemas.microsoft.com/office/drawing/2014/main" id="{CB0ADE5F-5E89-2C45-2126-DB927BF6D0DC}"/>
              </a:ext>
            </a:extLst>
          </p:cNvPr>
          <p:cNvSpPr txBox="1"/>
          <p:nvPr/>
        </p:nvSpPr>
        <p:spPr>
          <a:xfrm>
            <a:off x="6743699" y="5992371"/>
            <a:ext cx="4081055" cy="553998"/>
          </a:xfrm>
          <a:prstGeom prst="rect">
            <a:avLst/>
          </a:prstGeom>
          <a:noFill/>
        </p:spPr>
        <p:txBody>
          <a:bodyPr wrap="square">
            <a:spAutoFit/>
          </a:bodyPr>
          <a:lstStyle/>
          <a:p>
            <a:r>
              <a:rPr lang="en-GB" sz="1000" i="1" noProof="0" dirty="0">
                <a:solidFill>
                  <a:schemeClr val="bg1"/>
                </a:solidFill>
                <a:latin typeface="Montserrat" pitchFamily="2" charset="0"/>
              </a:rPr>
              <a:t>Students clearing debris after UAV damage at the Institute of International Relations, 3 November 2024. </a:t>
            </a:r>
          </a:p>
          <a:p>
            <a:r>
              <a:rPr lang="en-GB" sz="1000" i="1" noProof="0" dirty="0">
                <a:solidFill>
                  <a:schemeClr val="bg1"/>
                </a:solidFill>
                <a:latin typeface="Montserrat" pitchFamily="2" charset="0"/>
              </a:rPr>
              <a:t>Source: IIR Official</a:t>
            </a:r>
          </a:p>
        </p:txBody>
      </p:sp>
      <p:cxnSp>
        <p:nvCxnSpPr>
          <p:cNvPr id="10" name="Straight Connector 9">
            <a:extLst>
              <a:ext uri="{FF2B5EF4-FFF2-40B4-BE49-F238E27FC236}">
                <a16:creationId xmlns:a16="http://schemas.microsoft.com/office/drawing/2014/main" id="{3FD9DFAA-0BA2-94EE-B0EA-297B184CE8FE}"/>
              </a:ext>
            </a:extLst>
          </p:cNvPr>
          <p:cNvCxnSpPr>
            <a:cxnSpLocks/>
          </p:cNvCxnSpPr>
          <p:nvPr/>
        </p:nvCxnSpPr>
        <p:spPr>
          <a:xfrm>
            <a:off x="904797" y="2784835"/>
            <a:ext cx="4681964" cy="0"/>
          </a:xfrm>
          <a:prstGeom prst="line">
            <a:avLst/>
          </a:prstGeom>
          <a:ln w="41275"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0091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77A12-57E9-DC06-8A7C-B4EF57331FF5}"/>
              </a:ext>
            </a:extLst>
          </p:cNvPr>
          <p:cNvSpPr txBox="1">
            <a:spLocks/>
          </p:cNvSpPr>
          <p:nvPr/>
        </p:nvSpPr>
        <p:spPr>
          <a:xfrm>
            <a:off x="975932" y="3400167"/>
            <a:ext cx="3766699" cy="1408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1600" b="1" noProof="0" dirty="0">
                <a:latin typeface="Montserrat" pitchFamily="2" charset="0"/>
              </a:rPr>
              <a:t>Moldova</a:t>
            </a:r>
          </a:p>
          <a:p>
            <a:pPr lvl="0"/>
            <a:r>
              <a:rPr lang="en-GB" sz="1600" noProof="0" dirty="0">
                <a:latin typeface="Montserrat" pitchFamily="2" charset="0"/>
              </a:rPr>
              <a:t>Low wages and limited career pathways push students abroad in search of better opportunities.</a:t>
            </a:r>
          </a:p>
          <a:p>
            <a:pPr lvl="0"/>
            <a:endParaRPr lang="en-GB" sz="1600" noProof="0" dirty="0">
              <a:latin typeface="Montserrat" pitchFamily="2" charset="0"/>
            </a:endParaRPr>
          </a:p>
        </p:txBody>
      </p:sp>
      <p:sp>
        <p:nvSpPr>
          <p:cNvPr id="4" name="Content Placeholder 2">
            <a:extLst>
              <a:ext uri="{FF2B5EF4-FFF2-40B4-BE49-F238E27FC236}">
                <a16:creationId xmlns:a16="http://schemas.microsoft.com/office/drawing/2014/main" id="{13EE057E-72E9-7C93-3E9A-0EE60A98E382}"/>
              </a:ext>
            </a:extLst>
          </p:cNvPr>
          <p:cNvSpPr txBox="1">
            <a:spLocks/>
          </p:cNvSpPr>
          <p:nvPr/>
        </p:nvSpPr>
        <p:spPr>
          <a:xfrm>
            <a:off x="936000" y="1924617"/>
            <a:ext cx="3766699" cy="18607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1600" b="1" noProof="0" dirty="0">
                <a:latin typeface="Montserrat" pitchFamily="2" charset="0"/>
              </a:rPr>
              <a:t>Ukraine</a:t>
            </a:r>
          </a:p>
          <a:p>
            <a:pPr lvl="0"/>
            <a:r>
              <a:rPr lang="en-GB" sz="1600" noProof="0" dirty="0">
                <a:latin typeface="Montserrat" pitchFamily="2" charset="0"/>
              </a:rPr>
              <a:t>Safety concerns matter, but opportunities for growth and development remain the decisive factor.</a:t>
            </a:r>
          </a:p>
          <a:p>
            <a:pPr lvl="0"/>
            <a:endParaRPr lang="en-GB" sz="1600" noProof="0" dirty="0">
              <a:latin typeface="Montserrat" pitchFamily="2" charset="0"/>
            </a:endParaRPr>
          </a:p>
        </p:txBody>
      </p:sp>
      <p:sp>
        <p:nvSpPr>
          <p:cNvPr id="2" name="Title 1">
            <a:extLst>
              <a:ext uri="{FF2B5EF4-FFF2-40B4-BE49-F238E27FC236}">
                <a16:creationId xmlns:a16="http://schemas.microsoft.com/office/drawing/2014/main" id="{8CDE4D08-3CC9-8CB2-8AF4-3E43F9DA2E9B}"/>
              </a:ext>
            </a:extLst>
          </p:cNvPr>
          <p:cNvSpPr>
            <a:spLocks noGrp="1"/>
          </p:cNvSpPr>
          <p:nvPr>
            <p:ph type="title"/>
          </p:nvPr>
        </p:nvSpPr>
        <p:spPr>
          <a:xfrm>
            <a:off x="936000" y="599054"/>
            <a:ext cx="9994900" cy="1325563"/>
          </a:xfrm>
        </p:spPr>
        <p:txBody>
          <a:bodyPr>
            <a:normAutofit/>
          </a:bodyPr>
          <a:lstStyle/>
          <a:p>
            <a:r>
              <a:rPr lang="en-GB" sz="4000" b="1" noProof="0" dirty="0">
                <a:latin typeface="Montserrat" pitchFamily="2" charset="0"/>
              </a:rPr>
              <a:t>What Drives Students’ Choices</a:t>
            </a:r>
          </a:p>
        </p:txBody>
      </p:sp>
      <p:pic>
        <p:nvPicPr>
          <p:cNvPr id="5" name="Content Placeholder 4" descr="A graph of blue and white text&#10;&#10;AI-generated content may be incorrect.">
            <a:extLst>
              <a:ext uri="{FF2B5EF4-FFF2-40B4-BE49-F238E27FC236}">
                <a16:creationId xmlns:a16="http://schemas.microsoft.com/office/drawing/2014/main" id="{F236A984-930D-514C-BF0B-CF986758EE1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0967"/>
          <a:stretch>
            <a:fillRect/>
          </a:stretch>
        </p:blipFill>
        <p:spPr>
          <a:xfrm>
            <a:off x="5091380" y="2418748"/>
            <a:ext cx="6253469" cy="3404931"/>
          </a:xfrm>
        </p:spPr>
      </p:pic>
      <p:sp>
        <p:nvSpPr>
          <p:cNvPr id="25" name="Content Placeholder 2">
            <a:extLst>
              <a:ext uri="{FF2B5EF4-FFF2-40B4-BE49-F238E27FC236}">
                <a16:creationId xmlns:a16="http://schemas.microsoft.com/office/drawing/2014/main" id="{A0B319B9-577B-C734-EFBF-91B9D17E0F5A}"/>
              </a:ext>
            </a:extLst>
          </p:cNvPr>
          <p:cNvSpPr txBox="1">
            <a:spLocks/>
          </p:cNvSpPr>
          <p:nvPr/>
        </p:nvSpPr>
        <p:spPr>
          <a:xfrm>
            <a:off x="975931" y="4630170"/>
            <a:ext cx="3766699" cy="18607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1600" b="1" noProof="0" dirty="0">
                <a:latin typeface="Montserrat" pitchFamily="2" charset="0"/>
              </a:rPr>
              <a:t>Both countries</a:t>
            </a:r>
          </a:p>
          <a:p>
            <a:pPr lvl="0"/>
            <a:r>
              <a:rPr lang="en-GB" sz="1600" noProof="0" dirty="0">
                <a:latin typeface="Montserrat" pitchFamily="2" charset="0"/>
              </a:rPr>
              <a:t>The perceived quality and relevance of education strongly influence whether students stay or leave.</a:t>
            </a:r>
          </a:p>
        </p:txBody>
      </p:sp>
      <p:cxnSp>
        <p:nvCxnSpPr>
          <p:cNvPr id="27" name="Straight Connector 26">
            <a:extLst>
              <a:ext uri="{FF2B5EF4-FFF2-40B4-BE49-F238E27FC236}">
                <a16:creationId xmlns:a16="http://schemas.microsoft.com/office/drawing/2014/main" id="{ACB35894-CE2A-48E5-E197-CA2B18ACA131}"/>
              </a:ext>
            </a:extLst>
          </p:cNvPr>
          <p:cNvCxnSpPr>
            <a:cxnSpLocks/>
          </p:cNvCxnSpPr>
          <p:nvPr/>
        </p:nvCxnSpPr>
        <p:spPr>
          <a:xfrm>
            <a:off x="1015200" y="2217830"/>
            <a:ext cx="1152000" cy="0"/>
          </a:xfrm>
          <a:prstGeom prst="line">
            <a:avLst/>
          </a:prstGeom>
          <a:ln w="2540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C3004182-E214-FAE7-F16B-B461EA5FD5AE}"/>
              </a:ext>
            </a:extLst>
          </p:cNvPr>
          <p:cNvCxnSpPr>
            <a:cxnSpLocks/>
          </p:cNvCxnSpPr>
          <p:nvPr/>
        </p:nvCxnSpPr>
        <p:spPr>
          <a:xfrm>
            <a:off x="1071562" y="3682499"/>
            <a:ext cx="1152000" cy="0"/>
          </a:xfrm>
          <a:prstGeom prst="line">
            <a:avLst/>
          </a:prstGeom>
          <a:ln w="2540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66DE7634-3EFB-3027-21D1-3FA45FF8958C}"/>
              </a:ext>
            </a:extLst>
          </p:cNvPr>
          <p:cNvCxnSpPr>
            <a:cxnSpLocks/>
          </p:cNvCxnSpPr>
          <p:nvPr/>
        </p:nvCxnSpPr>
        <p:spPr>
          <a:xfrm>
            <a:off x="1071562" y="4916086"/>
            <a:ext cx="1152000" cy="0"/>
          </a:xfrm>
          <a:prstGeom prst="line">
            <a:avLst/>
          </a:prstGeom>
          <a:ln w="2540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232D5678-414E-F89E-0B2C-5BF9A6B48188}"/>
              </a:ext>
            </a:extLst>
          </p:cNvPr>
          <p:cNvCxnSpPr>
            <a:cxnSpLocks/>
          </p:cNvCxnSpPr>
          <p:nvPr/>
        </p:nvCxnSpPr>
        <p:spPr>
          <a:xfrm>
            <a:off x="936000" y="1580504"/>
            <a:ext cx="10217946" cy="0"/>
          </a:xfrm>
          <a:prstGeom prst="line">
            <a:avLst/>
          </a:prstGeom>
          <a:ln w="41275"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21392BB-5569-5005-65FC-B3EBB4110B1B}"/>
              </a:ext>
            </a:extLst>
          </p:cNvPr>
          <p:cNvSpPr txBox="1"/>
          <p:nvPr/>
        </p:nvSpPr>
        <p:spPr>
          <a:xfrm>
            <a:off x="7004155" y="5652350"/>
            <a:ext cx="3645579" cy="342658"/>
          </a:xfrm>
          <a:prstGeom prst="rect">
            <a:avLst/>
          </a:prstGeom>
          <a:noFill/>
        </p:spPr>
        <p:txBody>
          <a:bodyPr wrap="square" rtlCol="0">
            <a:spAutoFit/>
          </a:bodyPr>
          <a:lstStyle/>
          <a:p>
            <a:pPr>
              <a:lnSpc>
                <a:spcPct val="150000"/>
              </a:lnSpc>
            </a:pPr>
            <a:r>
              <a:rPr lang="en-GB" sz="1200" noProof="0" dirty="0">
                <a:latin typeface="+mj-lt"/>
              </a:rPr>
              <a:t>Respondents from Ukraine</a:t>
            </a:r>
          </a:p>
        </p:txBody>
      </p:sp>
    </p:spTree>
    <p:extLst>
      <p:ext uri="{BB962C8B-B14F-4D97-AF65-F5344CB8AC3E}">
        <p14:creationId xmlns:p14="http://schemas.microsoft.com/office/powerpoint/2010/main" val="2220513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FCC79-A3B0-1C22-2710-CC0542BC993D}"/>
              </a:ext>
            </a:extLst>
          </p:cNvPr>
          <p:cNvSpPr/>
          <p:nvPr/>
        </p:nvSpPr>
        <p:spPr>
          <a:xfrm>
            <a:off x="936001" y="1835622"/>
            <a:ext cx="10217946" cy="733404"/>
          </a:xfrm>
          <a:prstGeom prst="rect">
            <a:avLst/>
          </a:prstGeom>
          <a:solidFill>
            <a:schemeClr val="accent1">
              <a:alpha val="1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CAD1DE51-46C1-5A0F-55E3-B079C3D7DE23}"/>
              </a:ext>
            </a:extLst>
          </p:cNvPr>
          <p:cNvSpPr>
            <a:spLocks noGrp="1"/>
          </p:cNvSpPr>
          <p:nvPr>
            <p:ph type="title"/>
          </p:nvPr>
        </p:nvSpPr>
        <p:spPr>
          <a:xfrm>
            <a:off x="936000" y="591983"/>
            <a:ext cx="4909324" cy="1325563"/>
          </a:xfrm>
        </p:spPr>
        <p:txBody>
          <a:bodyPr>
            <a:normAutofit/>
          </a:bodyPr>
          <a:lstStyle/>
          <a:p>
            <a:r>
              <a:rPr lang="en-GB" sz="4000" b="1" noProof="0" dirty="0">
                <a:latin typeface="Montserrat" pitchFamily="2" charset="0"/>
              </a:rPr>
              <a:t>Return Plans</a:t>
            </a:r>
          </a:p>
        </p:txBody>
      </p:sp>
      <p:pic>
        <p:nvPicPr>
          <p:cNvPr id="5" name="Content Placeholder 4" descr="A blue pie chart with white text&#10;&#10;AI-generated content may be incorrect.">
            <a:extLst>
              <a:ext uri="{FF2B5EF4-FFF2-40B4-BE49-F238E27FC236}">
                <a16:creationId xmlns:a16="http://schemas.microsoft.com/office/drawing/2014/main" id="{439662A9-16E9-CB6A-8392-F50823EA579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8632"/>
          <a:stretch>
            <a:fillRect/>
          </a:stretch>
        </p:blipFill>
        <p:spPr>
          <a:xfrm>
            <a:off x="980761" y="2741974"/>
            <a:ext cx="4440247" cy="3344527"/>
          </a:xfrm>
        </p:spPr>
      </p:pic>
      <p:pic>
        <p:nvPicPr>
          <p:cNvPr id="11" name="Picture 10" descr="A blue pie chart with white text&#10;&#10;AI-generated content may be incorrect.">
            <a:extLst>
              <a:ext uri="{FF2B5EF4-FFF2-40B4-BE49-F238E27FC236}">
                <a16:creationId xmlns:a16="http://schemas.microsoft.com/office/drawing/2014/main" id="{EF4782DC-C902-3700-AFA6-175614BD06AD}"/>
              </a:ext>
            </a:extLst>
          </p:cNvPr>
          <p:cNvPicPr>
            <a:picLocks noChangeAspect="1"/>
          </p:cNvPicPr>
          <p:nvPr/>
        </p:nvPicPr>
        <p:blipFill>
          <a:blip r:embed="rId4">
            <a:extLst>
              <a:ext uri="{28A0092B-C50C-407E-A947-70E740481C1C}">
                <a14:useLocalDpi xmlns:a14="http://schemas.microsoft.com/office/drawing/2010/main" val="0"/>
              </a:ext>
            </a:extLst>
          </a:blip>
          <a:srcRect b="8445"/>
          <a:stretch>
            <a:fillRect/>
          </a:stretch>
        </p:blipFill>
        <p:spPr>
          <a:xfrm>
            <a:off x="6713699" y="2766512"/>
            <a:ext cx="4440247" cy="3319989"/>
          </a:xfrm>
          <a:prstGeom prst="rect">
            <a:avLst/>
          </a:prstGeom>
        </p:spPr>
      </p:pic>
      <p:sp>
        <p:nvSpPr>
          <p:cNvPr id="13" name="TextBox 12">
            <a:extLst>
              <a:ext uri="{FF2B5EF4-FFF2-40B4-BE49-F238E27FC236}">
                <a16:creationId xmlns:a16="http://schemas.microsoft.com/office/drawing/2014/main" id="{11186BE5-32F3-A487-3E86-E3C658EB59F3}"/>
              </a:ext>
            </a:extLst>
          </p:cNvPr>
          <p:cNvSpPr txBox="1"/>
          <p:nvPr/>
        </p:nvSpPr>
        <p:spPr>
          <a:xfrm>
            <a:off x="2274488" y="1916787"/>
            <a:ext cx="8415578" cy="584775"/>
          </a:xfrm>
          <a:prstGeom prst="rect">
            <a:avLst/>
          </a:prstGeom>
          <a:noFill/>
        </p:spPr>
        <p:txBody>
          <a:bodyPr wrap="square">
            <a:spAutoFit/>
          </a:bodyPr>
          <a:lstStyle/>
          <a:p>
            <a:r>
              <a:rPr lang="en-GB" sz="1600" b="0" i="1" u="none" strike="noStrike" noProof="0" dirty="0">
                <a:solidFill>
                  <a:srgbClr val="000000"/>
                </a:solidFill>
                <a:effectLst/>
                <a:latin typeface="Montserrat" pitchFamily="2" charset="0"/>
              </a:rPr>
              <a:t>I know that in my home country I have the right and the duty to make positive changes. I feel my agency when I find something that can be improved.</a:t>
            </a:r>
            <a:endParaRPr lang="en-GB" sz="1600" i="1" noProof="0" dirty="0">
              <a:latin typeface="Montserrat" pitchFamily="2" charset="0"/>
            </a:endParaRPr>
          </a:p>
        </p:txBody>
      </p:sp>
      <p:pic>
        <p:nvPicPr>
          <p:cNvPr id="15" name="Graphic 14" descr="Open quotation mark with solid fill">
            <a:extLst>
              <a:ext uri="{FF2B5EF4-FFF2-40B4-BE49-F238E27FC236}">
                <a16:creationId xmlns:a16="http://schemas.microsoft.com/office/drawing/2014/main" id="{C2DAB6D9-C03E-846A-28F6-862D78CBF3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8053" y="1400987"/>
            <a:ext cx="1168039" cy="1168039"/>
          </a:xfrm>
          <a:prstGeom prst="rect">
            <a:avLst/>
          </a:prstGeom>
        </p:spPr>
      </p:pic>
      <p:cxnSp>
        <p:nvCxnSpPr>
          <p:cNvPr id="8" name="Straight Connector 7">
            <a:extLst>
              <a:ext uri="{FF2B5EF4-FFF2-40B4-BE49-F238E27FC236}">
                <a16:creationId xmlns:a16="http://schemas.microsoft.com/office/drawing/2014/main" id="{2F178FBF-43BD-1C02-BF5E-48B9C0971B82}"/>
              </a:ext>
            </a:extLst>
          </p:cNvPr>
          <p:cNvCxnSpPr>
            <a:cxnSpLocks/>
          </p:cNvCxnSpPr>
          <p:nvPr/>
        </p:nvCxnSpPr>
        <p:spPr>
          <a:xfrm>
            <a:off x="936000" y="1580504"/>
            <a:ext cx="10217946" cy="0"/>
          </a:xfrm>
          <a:prstGeom prst="line">
            <a:avLst/>
          </a:prstGeom>
          <a:ln w="41275"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6306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B44BE9-137B-768B-BE7C-7469BBC596E1}"/>
              </a:ext>
            </a:extLst>
          </p:cNvPr>
          <p:cNvSpPr/>
          <p:nvPr/>
        </p:nvSpPr>
        <p:spPr>
          <a:xfrm>
            <a:off x="935999" y="2001066"/>
            <a:ext cx="2014933" cy="3810193"/>
          </a:xfrm>
          <a:prstGeom prst="rect">
            <a:avLst/>
          </a:prstGeom>
          <a:solidFill>
            <a:schemeClr val="accent1">
              <a:alpha val="1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37A234DC-AB07-6633-5948-F88FA1AA57BC}"/>
              </a:ext>
            </a:extLst>
          </p:cNvPr>
          <p:cNvSpPr>
            <a:spLocks noGrp="1"/>
          </p:cNvSpPr>
          <p:nvPr>
            <p:ph type="title"/>
          </p:nvPr>
        </p:nvSpPr>
        <p:spPr>
          <a:xfrm>
            <a:off x="936000" y="556847"/>
            <a:ext cx="10515600" cy="1325563"/>
          </a:xfrm>
        </p:spPr>
        <p:txBody>
          <a:bodyPr>
            <a:normAutofit/>
          </a:bodyPr>
          <a:lstStyle/>
          <a:p>
            <a:r>
              <a:rPr lang="en-GB" sz="4000" noProof="0" dirty="0">
                <a:latin typeface="Montserrat ExtraBold" pitchFamily="2" charset="0"/>
              </a:rPr>
              <a:t>Perception of EU Integration</a:t>
            </a:r>
          </a:p>
        </p:txBody>
      </p:sp>
      <p:pic>
        <p:nvPicPr>
          <p:cNvPr id="9" name="Picture 8" descr="A blue circle with a pie chart&#10;&#10;AI-generated content may be incorrect.">
            <a:extLst>
              <a:ext uri="{FF2B5EF4-FFF2-40B4-BE49-F238E27FC236}">
                <a16:creationId xmlns:a16="http://schemas.microsoft.com/office/drawing/2014/main" id="{9A250076-C65D-FDAA-F257-D41561235D24}"/>
              </a:ext>
            </a:extLst>
          </p:cNvPr>
          <p:cNvPicPr>
            <a:picLocks noChangeAspect="1"/>
          </p:cNvPicPr>
          <p:nvPr/>
        </p:nvPicPr>
        <p:blipFill>
          <a:blip r:embed="rId3">
            <a:extLst>
              <a:ext uri="{28A0092B-C50C-407E-A947-70E740481C1C}">
                <a14:useLocalDpi xmlns:a14="http://schemas.microsoft.com/office/drawing/2010/main" val="0"/>
              </a:ext>
            </a:extLst>
          </a:blip>
          <a:srcRect b="10129"/>
          <a:stretch>
            <a:fillRect/>
          </a:stretch>
        </p:blipFill>
        <p:spPr>
          <a:xfrm>
            <a:off x="7323342" y="2184319"/>
            <a:ext cx="4128258" cy="3689856"/>
          </a:xfrm>
          <a:prstGeom prst="rect">
            <a:avLst/>
          </a:prstGeom>
        </p:spPr>
      </p:pic>
      <p:pic>
        <p:nvPicPr>
          <p:cNvPr id="10" name="Content Placeholder 4" descr="A blue circle with a pie chart&#10;&#10;AI-generated content may be incorrect.">
            <a:extLst>
              <a:ext uri="{FF2B5EF4-FFF2-40B4-BE49-F238E27FC236}">
                <a16:creationId xmlns:a16="http://schemas.microsoft.com/office/drawing/2014/main" id="{8874D7EF-1592-2656-D75D-6755D3D1CA27}"/>
              </a:ext>
            </a:extLst>
          </p:cNvPr>
          <p:cNvPicPr>
            <a:picLocks noChangeAspect="1"/>
          </p:cNvPicPr>
          <p:nvPr/>
        </p:nvPicPr>
        <p:blipFill>
          <a:blip r:embed="rId4">
            <a:extLst>
              <a:ext uri="{28A0092B-C50C-407E-A947-70E740481C1C}">
                <a14:useLocalDpi xmlns:a14="http://schemas.microsoft.com/office/drawing/2010/main" val="0"/>
              </a:ext>
            </a:extLst>
          </a:blip>
          <a:srcRect b="8866"/>
          <a:stretch>
            <a:fillRect/>
          </a:stretch>
        </p:blipFill>
        <p:spPr>
          <a:xfrm>
            <a:off x="3121381" y="2184319"/>
            <a:ext cx="4048800" cy="3689859"/>
          </a:xfrm>
          <a:prstGeom prst="rect">
            <a:avLst/>
          </a:prstGeom>
        </p:spPr>
      </p:pic>
      <p:sp>
        <p:nvSpPr>
          <p:cNvPr id="14" name="TextBox 13">
            <a:extLst>
              <a:ext uri="{FF2B5EF4-FFF2-40B4-BE49-F238E27FC236}">
                <a16:creationId xmlns:a16="http://schemas.microsoft.com/office/drawing/2014/main" id="{0091EB00-1D96-4CDA-75B4-DEA1CA8A18C7}"/>
              </a:ext>
            </a:extLst>
          </p:cNvPr>
          <p:cNvSpPr txBox="1"/>
          <p:nvPr/>
        </p:nvSpPr>
        <p:spPr>
          <a:xfrm>
            <a:off x="1070566" y="2748543"/>
            <a:ext cx="1771185" cy="2800767"/>
          </a:xfrm>
          <a:prstGeom prst="rect">
            <a:avLst/>
          </a:prstGeom>
          <a:noFill/>
        </p:spPr>
        <p:txBody>
          <a:bodyPr wrap="square">
            <a:spAutoFit/>
          </a:bodyPr>
          <a:lstStyle/>
          <a:p>
            <a:r>
              <a:rPr lang="en-GB" sz="1600" b="0" i="1" u="none" strike="noStrike" noProof="0" dirty="0">
                <a:solidFill>
                  <a:srgbClr val="000000"/>
                </a:solidFill>
                <a:effectLst/>
                <a:latin typeface="Montserrat" pitchFamily="2" charset="0"/>
              </a:rPr>
              <a:t>Over time, if we reach that standard of living in Moldova, I wouldn’t need to look for it elsewhere, because I would have it at home.</a:t>
            </a:r>
            <a:endParaRPr lang="en-GB" sz="1600" i="1" noProof="0" dirty="0">
              <a:latin typeface="Montserrat" pitchFamily="2" charset="0"/>
            </a:endParaRPr>
          </a:p>
        </p:txBody>
      </p:sp>
      <p:pic>
        <p:nvPicPr>
          <p:cNvPr id="6" name="Graphic 5" descr="Open quotation mark with solid fill">
            <a:extLst>
              <a:ext uri="{FF2B5EF4-FFF2-40B4-BE49-F238E27FC236}">
                <a16:creationId xmlns:a16="http://schemas.microsoft.com/office/drawing/2014/main" id="{68E02DA9-7EF8-01B2-D58B-4BAFA8FD37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6448" y="1580504"/>
            <a:ext cx="1168039" cy="1168039"/>
          </a:xfrm>
          <a:prstGeom prst="rect">
            <a:avLst/>
          </a:prstGeom>
        </p:spPr>
      </p:pic>
      <p:cxnSp>
        <p:nvCxnSpPr>
          <p:cNvPr id="7" name="Straight Connector 6">
            <a:extLst>
              <a:ext uri="{FF2B5EF4-FFF2-40B4-BE49-F238E27FC236}">
                <a16:creationId xmlns:a16="http://schemas.microsoft.com/office/drawing/2014/main" id="{814D7BC3-256E-3547-2C54-4C8308D0A4BC}"/>
              </a:ext>
            </a:extLst>
          </p:cNvPr>
          <p:cNvCxnSpPr>
            <a:cxnSpLocks/>
          </p:cNvCxnSpPr>
          <p:nvPr/>
        </p:nvCxnSpPr>
        <p:spPr>
          <a:xfrm>
            <a:off x="936000" y="1580504"/>
            <a:ext cx="10217946" cy="0"/>
          </a:xfrm>
          <a:prstGeom prst="line">
            <a:avLst/>
          </a:prstGeom>
          <a:ln w="41275"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4265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E2486-91BA-F82E-33A5-2EA289B90B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FDADE5-E285-B481-0C86-D0FE6717DE82}"/>
              </a:ext>
            </a:extLst>
          </p:cNvPr>
          <p:cNvSpPr>
            <a:spLocks noGrp="1"/>
          </p:cNvSpPr>
          <p:nvPr>
            <p:ph type="title"/>
          </p:nvPr>
        </p:nvSpPr>
        <p:spPr>
          <a:xfrm>
            <a:off x="936001" y="609561"/>
            <a:ext cx="6490410" cy="1325563"/>
          </a:xfrm>
        </p:spPr>
        <p:txBody>
          <a:bodyPr>
            <a:normAutofit/>
          </a:bodyPr>
          <a:lstStyle/>
          <a:p>
            <a:r>
              <a:rPr lang="en-US" b="1" noProof="0" dirty="0">
                <a:latin typeface="Montserrat" pitchFamily="2" charset="0"/>
              </a:rPr>
              <a:t>Two-Pillar Strategy</a:t>
            </a:r>
            <a:endParaRPr lang="en-GB" b="1" noProof="0" dirty="0">
              <a:latin typeface="Montserrat" pitchFamily="2" charset="0"/>
            </a:endParaRPr>
          </a:p>
        </p:txBody>
      </p:sp>
      <p:pic>
        <p:nvPicPr>
          <p:cNvPr id="14" name="Picture 13">
            <a:extLst>
              <a:ext uri="{FF2B5EF4-FFF2-40B4-BE49-F238E27FC236}">
                <a16:creationId xmlns:a16="http://schemas.microsoft.com/office/drawing/2014/main" id="{E8999E14-651E-F319-B9FB-5627D20440C4}"/>
              </a:ext>
            </a:extLst>
          </p:cNvPr>
          <p:cNvPicPr>
            <a:picLocks noChangeAspect="1"/>
          </p:cNvPicPr>
          <p:nvPr/>
        </p:nvPicPr>
        <p:blipFill>
          <a:blip r:embed="rId2"/>
          <a:srcRect l="6358" t="20221" r="4899" b="5324"/>
          <a:stretch>
            <a:fillRect/>
          </a:stretch>
        </p:blipFill>
        <p:spPr>
          <a:xfrm>
            <a:off x="8139012" y="4018730"/>
            <a:ext cx="2991104" cy="2509558"/>
          </a:xfrm>
          <a:prstGeom prst="rect">
            <a:avLst/>
          </a:prstGeom>
        </p:spPr>
      </p:pic>
      <p:pic>
        <p:nvPicPr>
          <p:cNvPr id="15" name="Picture 14">
            <a:extLst>
              <a:ext uri="{FF2B5EF4-FFF2-40B4-BE49-F238E27FC236}">
                <a16:creationId xmlns:a16="http://schemas.microsoft.com/office/drawing/2014/main" id="{A5A06E98-8F95-29E8-F8D5-0F572FC4974D}"/>
              </a:ext>
            </a:extLst>
          </p:cNvPr>
          <p:cNvPicPr>
            <a:picLocks noChangeAspect="1"/>
          </p:cNvPicPr>
          <p:nvPr/>
        </p:nvPicPr>
        <p:blipFill>
          <a:blip r:embed="rId3"/>
          <a:stretch>
            <a:fillRect/>
          </a:stretch>
        </p:blipFill>
        <p:spPr>
          <a:xfrm>
            <a:off x="8139012" y="193431"/>
            <a:ext cx="2991104" cy="3738880"/>
          </a:xfrm>
          <a:prstGeom prst="rect">
            <a:avLst/>
          </a:prstGeom>
        </p:spPr>
      </p:pic>
      <p:sp>
        <p:nvSpPr>
          <p:cNvPr id="3" name="Content Placeholder 6">
            <a:extLst>
              <a:ext uri="{FF2B5EF4-FFF2-40B4-BE49-F238E27FC236}">
                <a16:creationId xmlns:a16="http://schemas.microsoft.com/office/drawing/2014/main" id="{04F108DF-91DF-F476-5810-1BDB4ABD196B}"/>
              </a:ext>
            </a:extLst>
          </p:cNvPr>
          <p:cNvSpPr txBox="1">
            <a:spLocks/>
          </p:cNvSpPr>
          <p:nvPr/>
        </p:nvSpPr>
        <p:spPr>
          <a:xfrm>
            <a:off x="936001" y="1935124"/>
            <a:ext cx="6400464" cy="50322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noProof="0" dirty="0">
                <a:solidFill>
                  <a:srgbClr val="000000"/>
                </a:solidFill>
                <a:latin typeface="Montserrat" pitchFamily="2" charset="0"/>
              </a:rPr>
              <a:t>Quality Education at Home</a:t>
            </a:r>
          </a:p>
          <a:p>
            <a:pPr marL="285750" indent="-285750"/>
            <a:r>
              <a:rPr lang="en-GB" sz="1600" noProof="0" dirty="0">
                <a:solidFill>
                  <a:srgbClr val="000000"/>
                </a:solidFill>
                <a:latin typeface="Montserrat" pitchFamily="2" charset="0"/>
              </a:rPr>
              <a:t>Modernise curricula to enhance analytical and critical-thinking competencies</a:t>
            </a:r>
          </a:p>
          <a:p>
            <a:pPr marL="285750" indent="-285750"/>
            <a:r>
              <a:rPr lang="en-GB" sz="1600" noProof="0" dirty="0">
                <a:solidFill>
                  <a:srgbClr val="000000"/>
                </a:solidFill>
                <a:latin typeface="Montserrat" pitchFamily="2" charset="0"/>
              </a:rPr>
              <a:t>Strengthen links between universities and employers (internships, joint projects)</a:t>
            </a:r>
          </a:p>
          <a:p>
            <a:pPr marL="285750" indent="-285750"/>
            <a:r>
              <a:rPr lang="en-GB" sz="1600" noProof="0" dirty="0">
                <a:solidFill>
                  <a:srgbClr val="000000"/>
                </a:solidFill>
                <a:latin typeface="Montserrat" pitchFamily="2" charset="0"/>
              </a:rPr>
              <a:t>Improve career services to support job readiness and labour-market integration</a:t>
            </a:r>
          </a:p>
          <a:p>
            <a:pPr fontAlgn="base"/>
            <a:endParaRPr lang="en-GB" sz="1600" noProof="0" dirty="0">
              <a:latin typeface="Montserrat" pitchFamily="2" charset="0"/>
            </a:endParaRPr>
          </a:p>
        </p:txBody>
      </p:sp>
      <p:cxnSp>
        <p:nvCxnSpPr>
          <p:cNvPr id="5" name="Straight Connector 4">
            <a:extLst>
              <a:ext uri="{FF2B5EF4-FFF2-40B4-BE49-F238E27FC236}">
                <a16:creationId xmlns:a16="http://schemas.microsoft.com/office/drawing/2014/main" id="{A9DD9EAC-6C7A-B6D7-95DE-199F2BF621BB}"/>
              </a:ext>
            </a:extLst>
          </p:cNvPr>
          <p:cNvCxnSpPr>
            <a:cxnSpLocks/>
          </p:cNvCxnSpPr>
          <p:nvPr/>
        </p:nvCxnSpPr>
        <p:spPr>
          <a:xfrm>
            <a:off x="1016387" y="4372257"/>
            <a:ext cx="1152000" cy="0"/>
          </a:xfrm>
          <a:prstGeom prst="line">
            <a:avLst/>
          </a:prstGeom>
          <a:ln w="2540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C8AF573A-31EA-8EE7-69C1-3FC8784FDD1F}"/>
              </a:ext>
            </a:extLst>
          </p:cNvPr>
          <p:cNvCxnSpPr>
            <a:cxnSpLocks/>
          </p:cNvCxnSpPr>
          <p:nvPr/>
        </p:nvCxnSpPr>
        <p:spPr>
          <a:xfrm>
            <a:off x="1016387" y="2234652"/>
            <a:ext cx="1152000" cy="0"/>
          </a:xfrm>
          <a:prstGeom prst="line">
            <a:avLst/>
          </a:prstGeom>
          <a:ln w="2540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A722DF8-0D4D-AB66-AFAE-EFB123E25F98}"/>
              </a:ext>
            </a:extLst>
          </p:cNvPr>
          <p:cNvCxnSpPr>
            <a:cxnSpLocks/>
          </p:cNvCxnSpPr>
          <p:nvPr/>
        </p:nvCxnSpPr>
        <p:spPr>
          <a:xfrm>
            <a:off x="936001" y="1617575"/>
            <a:ext cx="5955454" cy="0"/>
          </a:xfrm>
          <a:prstGeom prst="line">
            <a:avLst/>
          </a:prstGeom>
          <a:ln w="41275"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BDDC80E8-FF25-0C36-B33B-1100BDEAA408}"/>
              </a:ext>
            </a:extLst>
          </p:cNvPr>
          <p:cNvSpPr/>
          <p:nvPr/>
        </p:nvSpPr>
        <p:spPr>
          <a:xfrm>
            <a:off x="9609992" y="279850"/>
            <a:ext cx="1520124" cy="3297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Content Placeholder 6">
            <a:extLst>
              <a:ext uri="{FF2B5EF4-FFF2-40B4-BE49-F238E27FC236}">
                <a16:creationId xmlns:a16="http://schemas.microsoft.com/office/drawing/2014/main" id="{9999F827-106D-4C95-12A8-6ACF2D01540D}"/>
              </a:ext>
            </a:extLst>
          </p:cNvPr>
          <p:cNvSpPr txBox="1">
            <a:spLocks/>
          </p:cNvSpPr>
          <p:nvPr/>
        </p:nvSpPr>
        <p:spPr>
          <a:xfrm>
            <a:off x="936001" y="4046363"/>
            <a:ext cx="5955454" cy="2352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noProof="0" dirty="0">
                <a:solidFill>
                  <a:srgbClr val="000000"/>
                </a:solidFill>
                <a:latin typeface="Montserrat" pitchFamily="2" charset="0"/>
              </a:rPr>
              <a:t>Diaspora Engagement </a:t>
            </a:r>
          </a:p>
          <a:p>
            <a:pPr marL="285750" indent="-285750"/>
            <a:r>
              <a:rPr lang="en-GB" sz="1600" noProof="0" dirty="0">
                <a:solidFill>
                  <a:srgbClr val="000000"/>
                </a:solidFill>
                <a:latin typeface="Montserrat" pitchFamily="2" charset="0"/>
              </a:rPr>
              <a:t>Diaspora networks connecting students abroad with universities and employers at home</a:t>
            </a:r>
          </a:p>
          <a:p>
            <a:pPr marL="285750" indent="-285750"/>
            <a:r>
              <a:rPr lang="en-GB" sz="1600" noProof="0" dirty="0">
                <a:solidFill>
                  <a:srgbClr val="000000"/>
                </a:solidFill>
                <a:latin typeface="Montserrat" pitchFamily="2" charset="0"/>
              </a:rPr>
              <a:t>Short-term exchanges: visiting fellowships, research collaborations, consultancy roles</a:t>
            </a:r>
          </a:p>
          <a:p>
            <a:pPr marL="285750" indent="-285750"/>
            <a:r>
              <a:rPr lang="en-GB" sz="1600" noProof="0" dirty="0">
                <a:solidFill>
                  <a:srgbClr val="000000"/>
                </a:solidFill>
                <a:latin typeface="Montserrat" pitchFamily="2" charset="0"/>
              </a:rPr>
              <a:t>Public and private-sector programmes supporting the reintegration of internationally trained young professionals</a:t>
            </a:r>
          </a:p>
          <a:p>
            <a:pPr fontAlgn="base"/>
            <a:endParaRPr lang="en-GB" sz="1600" noProof="0" dirty="0">
              <a:latin typeface="Montserrat" pitchFamily="2" charset="0"/>
            </a:endParaRPr>
          </a:p>
        </p:txBody>
      </p:sp>
    </p:spTree>
    <p:extLst>
      <p:ext uri="{BB962C8B-B14F-4D97-AF65-F5344CB8AC3E}">
        <p14:creationId xmlns:p14="http://schemas.microsoft.com/office/powerpoint/2010/main" val="2051566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8881F9D5F6B14B9A1F303ADA637ABA" ma:contentTypeVersion="13" ma:contentTypeDescription="Create a new document." ma:contentTypeScope="" ma:versionID="3dc3e3c7d62de87b7c367cef1d9e6fde">
  <xsd:schema xmlns:xsd="http://www.w3.org/2001/XMLSchema" xmlns:xs="http://www.w3.org/2001/XMLSchema" xmlns:p="http://schemas.microsoft.com/office/2006/metadata/properties" xmlns:ns2="0a2f277f-7aa6-4006-b768-079b8d4e4e22" xmlns:ns3="714c3ea8-c7a3-4d66-8a68-fd73cac9f802" targetNamespace="http://schemas.microsoft.com/office/2006/metadata/properties" ma:root="true" ma:fieldsID="612f2510c33b442f4f5223bcc8c9968d" ns2:_="" ns3:_="">
    <xsd:import namespace="0a2f277f-7aa6-4006-b768-079b8d4e4e22"/>
    <xsd:import namespace="714c3ea8-c7a3-4d66-8a68-fd73cac9f8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2f277f-7aa6-4006-b768-079b8d4e4e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cea5a27-2f9a-487f-83fe-96275197ec9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4c3ea8-c7a3-4d66-8a68-fd73cac9f80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afde572-f472-4ebf-b303-b0397da73feb}" ma:internalName="TaxCatchAll" ma:showField="CatchAllData" ma:web="714c3ea8-c7a3-4d66-8a68-fd73cac9f8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2f277f-7aa6-4006-b768-079b8d4e4e22">
      <Terms xmlns="http://schemas.microsoft.com/office/infopath/2007/PartnerControls"/>
    </lcf76f155ced4ddcb4097134ff3c332f>
    <TaxCatchAll xmlns="714c3ea8-c7a3-4d66-8a68-fd73cac9f802" xsi:nil="true"/>
  </documentManagement>
</p:properties>
</file>

<file path=customXml/itemProps1.xml><?xml version="1.0" encoding="utf-8"?>
<ds:datastoreItem xmlns:ds="http://schemas.openxmlformats.org/officeDocument/2006/customXml" ds:itemID="{AEB1764C-2389-4106-AAF4-97D9C728C203}"/>
</file>

<file path=customXml/itemProps2.xml><?xml version="1.0" encoding="utf-8"?>
<ds:datastoreItem xmlns:ds="http://schemas.openxmlformats.org/officeDocument/2006/customXml" ds:itemID="{F7D7A6E5-91CA-415A-A8CB-200B83CF1CCE}"/>
</file>

<file path=customXml/itemProps3.xml><?xml version="1.0" encoding="utf-8"?>
<ds:datastoreItem xmlns:ds="http://schemas.openxmlformats.org/officeDocument/2006/customXml" ds:itemID="{6E429CDB-B40A-4891-A0B3-5BD1DC24D6E0}"/>
</file>

<file path=docProps/app.xml><?xml version="1.0" encoding="utf-8"?>
<Properties xmlns="http://schemas.openxmlformats.org/officeDocument/2006/extended-properties" xmlns:vt="http://schemas.openxmlformats.org/officeDocument/2006/docPropsVTypes">
  <TotalTime>807</TotalTime>
  <Words>738</Words>
  <Application>Microsoft Office PowerPoint</Application>
  <PresentationFormat>Widescreen</PresentationFormat>
  <Paragraphs>54</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Aptos Display</vt:lpstr>
      <vt:lpstr>Arial</vt:lpstr>
      <vt:lpstr>Montserrat</vt:lpstr>
      <vt:lpstr>Montserrat ExtraBold</vt:lpstr>
      <vt:lpstr>Montserrat Light</vt:lpstr>
      <vt:lpstr>Office Theme</vt:lpstr>
      <vt:lpstr>STRENGTHENING HUMAN CAPITAL:</vt:lpstr>
      <vt:lpstr>Student Emigration</vt:lpstr>
      <vt:lpstr>Ukrainian Education in Wartime</vt:lpstr>
      <vt:lpstr>What Drives Students’ Choices</vt:lpstr>
      <vt:lpstr>Return Plans</vt:lpstr>
      <vt:lpstr>Perception of EU Integration</vt:lpstr>
      <vt:lpstr>Two-Pillar Strategy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Anhelina Vaskovska</dc:creator>
  <cp:lastModifiedBy>Anhelina Vaskovska</cp:lastModifiedBy>
  <cp:revision>1</cp:revision>
  <dcterms:created xsi:type="dcterms:W3CDTF">2025-12-02T17:06:32Z</dcterms:created>
  <dcterms:modified xsi:type="dcterms:W3CDTF">2025-12-03T15:24:08Z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0x010100C28881F9D5F6B14B9A1F303ADA637ABA</vt:lpwstr>
  </property>
</Properties>
</file>